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9"/>
  </p:notesMasterIdLst>
  <p:sldIdLst>
    <p:sldId id="256" r:id="rId2"/>
    <p:sldId id="259" r:id="rId3"/>
    <p:sldId id="296" r:id="rId4"/>
    <p:sldId id="260" r:id="rId5"/>
    <p:sldId id="297" r:id="rId6"/>
    <p:sldId id="261" r:id="rId7"/>
    <p:sldId id="298" r:id="rId8"/>
    <p:sldId id="303" r:id="rId9"/>
    <p:sldId id="304" r:id="rId10"/>
    <p:sldId id="305" r:id="rId11"/>
    <p:sldId id="306" r:id="rId12"/>
    <p:sldId id="307" r:id="rId13"/>
    <p:sldId id="262" r:id="rId14"/>
    <p:sldId id="263" r:id="rId15"/>
    <p:sldId id="308" r:id="rId16"/>
    <p:sldId id="309" r:id="rId17"/>
    <p:sldId id="279"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Helvetica Neue" panose="020B0604020202020204" charset="0"/>
      <p:regular r:id="rId24"/>
      <p:bold r:id="rId25"/>
      <p:italic r:id="rId26"/>
      <p:boldItalic r:id="rId27"/>
    </p:embeddedFont>
    <p:embeddedFont>
      <p:font typeface="Nixie One" panose="020B0604020202020204"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DAEC"/>
    <a:srgbClr val="19BBD5"/>
    <a:srgbClr val="0E29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ABAA52-52A6-4CFD-A35D-9F3AF64FE2F2}">
  <a:tblStyle styleId="{6EABAA52-52A6-4CFD-A35D-9F3AF64FE2F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391B64B-8F36-4915-8F3D-CFE5FFEFC39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FECB4D8-DB02-4DC6-A0A2-4F2EBAE1DC90}" styleName="Kiểu Trung bình 1 - Màu chủ đề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37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7303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75689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9951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78029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0644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9095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1906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8457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1970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8"/>
        <p:cNvGrpSpPr/>
        <p:nvPr/>
      </p:nvGrpSpPr>
      <p:grpSpPr>
        <a:xfrm>
          <a:off x="0" y="0"/>
          <a:ext cx="0" cy="0"/>
          <a:chOff x="0" y="0"/>
          <a:chExt cx="0" cy="0"/>
        </a:xfrm>
      </p:grpSpPr>
      <p:sp>
        <p:nvSpPr>
          <p:cNvPr id="89" name="Google Shape;89;p4"/>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noAutofit/>
          </a:bodyPr>
          <a:lstStyle>
            <a:lvl1pPr marL="457200" lvl="0" indent="-381000" rtl="0">
              <a:spcBef>
                <a:spcPts val="600"/>
              </a:spcBef>
              <a:spcAft>
                <a:spcPts val="0"/>
              </a:spcAft>
              <a:buSzPts val="2400"/>
              <a:buFont typeface="Nixie One"/>
              <a:buChar char="◇"/>
              <a:defRPr sz="2400">
                <a:latin typeface="Nixie One"/>
                <a:ea typeface="Nixie One"/>
                <a:cs typeface="Nixie One"/>
                <a:sym typeface="Nixie One"/>
              </a:defRPr>
            </a:lvl1pPr>
            <a:lvl2pPr marL="914400" lvl="1" indent="-381000" rtl="0">
              <a:spcBef>
                <a:spcPts val="0"/>
              </a:spcBef>
              <a:spcAft>
                <a:spcPts val="0"/>
              </a:spcAft>
              <a:buSzPts val="2400"/>
              <a:buFont typeface="Nixie One"/>
              <a:buChar char="￭"/>
              <a:defRPr sz="2400">
                <a:latin typeface="Nixie One"/>
                <a:ea typeface="Nixie One"/>
                <a:cs typeface="Nixie One"/>
                <a:sym typeface="Nixie One"/>
              </a:defRPr>
            </a:lvl2pPr>
            <a:lvl3pPr marL="1371600" lvl="2" indent="-381000" rtl="0">
              <a:spcBef>
                <a:spcPts val="0"/>
              </a:spcBef>
              <a:spcAft>
                <a:spcPts val="0"/>
              </a:spcAft>
              <a:buSzPts val="2400"/>
              <a:buFont typeface="Nixie One"/>
              <a:buChar char="￮"/>
              <a:defRPr sz="2400">
                <a:latin typeface="Nixie One"/>
                <a:ea typeface="Nixie One"/>
                <a:cs typeface="Nixie One"/>
                <a:sym typeface="Nixie One"/>
              </a:defRPr>
            </a:lvl3pPr>
            <a:lvl4pPr marL="1828800" lvl="3" indent="-381000" rtl="0">
              <a:spcBef>
                <a:spcPts val="0"/>
              </a:spcBef>
              <a:spcAft>
                <a:spcPts val="0"/>
              </a:spcAft>
              <a:buSzPts val="2400"/>
              <a:buFont typeface="Nixie One"/>
              <a:buChar char="●"/>
              <a:defRPr sz="2400">
                <a:latin typeface="Nixie One"/>
                <a:ea typeface="Nixie One"/>
                <a:cs typeface="Nixie One"/>
                <a:sym typeface="Nixie One"/>
              </a:defRPr>
            </a:lvl4pPr>
            <a:lvl5pPr marL="2286000" lvl="4" indent="-381000" rtl="0">
              <a:spcBef>
                <a:spcPts val="0"/>
              </a:spcBef>
              <a:spcAft>
                <a:spcPts val="0"/>
              </a:spcAft>
              <a:buSzPts val="2400"/>
              <a:buFont typeface="Nixie One"/>
              <a:buChar char="○"/>
              <a:defRPr sz="2400">
                <a:latin typeface="Nixie One"/>
                <a:ea typeface="Nixie One"/>
                <a:cs typeface="Nixie One"/>
                <a:sym typeface="Nixie One"/>
              </a:defRPr>
            </a:lvl5pPr>
            <a:lvl6pPr marL="2743200" lvl="5" indent="-381000" rtl="0">
              <a:spcBef>
                <a:spcPts val="0"/>
              </a:spcBef>
              <a:spcAft>
                <a:spcPts val="0"/>
              </a:spcAft>
              <a:buSzPts val="2400"/>
              <a:buFont typeface="Nixie One"/>
              <a:buChar char="■"/>
              <a:defRPr sz="2400">
                <a:latin typeface="Nixie One"/>
                <a:ea typeface="Nixie One"/>
                <a:cs typeface="Nixie One"/>
                <a:sym typeface="Nixie One"/>
              </a:defRPr>
            </a:lvl6pPr>
            <a:lvl7pPr marL="3200400" lvl="6" indent="-381000" rtl="0">
              <a:spcBef>
                <a:spcPts val="0"/>
              </a:spcBef>
              <a:spcAft>
                <a:spcPts val="0"/>
              </a:spcAft>
              <a:buSzPts val="2400"/>
              <a:buFont typeface="Nixie One"/>
              <a:buChar char="●"/>
              <a:defRPr sz="2400">
                <a:latin typeface="Nixie One"/>
                <a:ea typeface="Nixie One"/>
                <a:cs typeface="Nixie One"/>
                <a:sym typeface="Nixie One"/>
              </a:defRPr>
            </a:lvl7pPr>
            <a:lvl8pPr marL="3657600" lvl="7" indent="-381000" rtl="0">
              <a:spcBef>
                <a:spcPts val="0"/>
              </a:spcBef>
              <a:spcAft>
                <a:spcPts val="0"/>
              </a:spcAft>
              <a:buSzPts val="2400"/>
              <a:buFont typeface="Nixie One"/>
              <a:buChar char="○"/>
              <a:defRPr sz="2400">
                <a:latin typeface="Nixie One"/>
                <a:ea typeface="Nixie One"/>
                <a:cs typeface="Nixie One"/>
                <a:sym typeface="Nixie One"/>
              </a:defRPr>
            </a:lvl8pPr>
            <a:lvl9pPr marL="4114800" lvl="8" indent="-381000">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92" name="Google Shape;92;p4"/>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4"/>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4"/>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4"/>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70"/>
        <p:cNvGrpSpPr/>
        <p:nvPr/>
      </p:nvGrpSpPr>
      <p:grpSpPr>
        <a:xfrm>
          <a:off x="0" y="0"/>
          <a:ext cx="0" cy="0"/>
          <a:chOff x="0" y="0"/>
          <a:chExt cx="0" cy="0"/>
        </a:xfrm>
      </p:grpSpPr>
      <p:sp>
        <p:nvSpPr>
          <p:cNvPr id="171" name="Google Shape;171;p6"/>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3" name="Google Shape;173;p6"/>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74" name="Google Shape;174;p6"/>
          <p:cNvSpPr txBox="1">
            <a:spLocks noGrp="1"/>
          </p:cNvSpPr>
          <p:nvPr>
            <p:ph type="body" idx="1"/>
          </p:nvPr>
        </p:nvSpPr>
        <p:spPr>
          <a:xfrm>
            <a:off x="1734000"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5" name="Google Shape;175;p6"/>
          <p:cNvSpPr txBox="1">
            <a:spLocks noGrp="1"/>
          </p:cNvSpPr>
          <p:nvPr>
            <p:ph type="body" idx="2"/>
          </p:nvPr>
        </p:nvSpPr>
        <p:spPr>
          <a:xfrm>
            <a:off x="4562088"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6" name="Google Shape;176;p6"/>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6"/>
          <p:cNvGrpSpPr/>
          <p:nvPr/>
        </p:nvGrpSpPr>
        <p:grpSpPr>
          <a:xfrm>
            <a:off x="1729784" y="61068"/>
            <a:ext cx="351204" cy="324661"/>
            <a:chOff x="5975075" y="2327500"/>
            <a:chExt cx="420100" cy="388350"/>
          </a:xfrm>
        </p:grpSpPr>
        <p:sp>
          <p:nvSpPr>
            <p:cNvPr id="181" name="Google Shape;181;p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6"/>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6"/>
          <p:cNvGrpSpPr/>
          <p:nvPr/>
        </p:nvGrpSpPr>
        <p:grpSpPr>
          <a:xfrm>
            <a:off x="904276" y="515192"/>
            <a:ext cx="382958" cy="607111"/>
            <a:chOff x="6718575" y="2318625"/>
            <a:chExt cx="256950" cy="407375"/>
          </a:xfrm>
        </p:grpSpPr>
        <p:sp>
          <p:nvSpPr>
            <p:cNvPr id="185" name="Google Shape;185;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6"/>
          <p:cNvGrpSpPr/>
          <p:nvPr/>
        </p:nvGrpSpPr>
        <p:grpSpPr>
          <a:xfrm>
            <a:off x="335759" y="1840531"/>
            <a:ext cx="342882" cy="350068"/>
            <a:chOff x="3951850" y="2985350"/>
            <a:chExt cx="407950" cy="416500"/>
          </a:xfrm>
        </p:grpSpPr>
        <p:sp>
          <p:nvSpPr>
            <p:cNvPr id="194" name="Google Shape;194;p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6"/>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6"/>
          <p:cNvGrpSpPr/>
          <p:nvPr/>
        </p:nvGrpSpPr>
        <p:grpSpPr>
          <a:xfrm>
            <a:off x="7354067" y="3426715"/>
            <a:ext cx="455624" cy="437054"/>
            <a:chOff x="5241175" y="4959100"/>
            <a:chExt cx="539775" cy="517775"/>
          </a:xfrm>
        </p:grpSpPr>
        <p:sp>
          <p:nvSpPr>
            <p:cNvPr id="204" name="Google Shape;204;p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6"/>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a:t>BOOKSTO</a:t>
            </a:r>
            <a:br>
              <a:rPr lang="vi-VN"/>
            </a:br>
            <a:r>
              <a:rPr lang="vi-VN" sz="4000"/>
              <a:t>Books Store</a:t>
            </a:r>
          </a:p>
        </p:txBody>
      </p:sp>
      <p:sp>
        <p:nvSpPr>
          <p:cNvPr id="2" name="Google Shape;337;p11">
            <a:extLst>
              <a:ext uri="{FF2B5EF4-FFF2-40B4-BE49-F238E27FC236}">
                <a16:creationId xmlns:a16="http://schemas.microsoft.com/office/drawing/2014/main" id="{74F0175D-3E88-EAFF-F5EC-CB2B8B235E45}"/>
              </a:ext>
            </a:extLst>
          </p:cNvPr>
          <p:cNvSpPr txBox="1">
            <a:spLocks/>
          </p:cNvSpPr>
          <p:nvPr/>
        </p:nvSpPr>
        <p:spPr>
          <a:xfrm>
            <a:off x="6024980" y="3983700"/>
            <a:ext cx="343739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1pPr>
            <a:lvl2pPr marR="0" lvl="1"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2pPr>
            <a:lvl3pPr marR="0" lvl="2"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3pPr>
            <a:lvl4pPr marR="0" lvl="3"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4pPr>
            <a:lvl5pPr marR="0" lvl="4"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5pPr>
            <a:lvl6pPr marR="0" lvl="5"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6pPr>
            <a:lvl7pPr marR="0" lvl="6"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7pPr>
            <a:lvl8pPr marR="0" lvl="7"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8pPr>
            <a:lvl9pPr marR="0" lvl="8"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9pPr>
          </a:lstStyle>
          <a:p>
            <a:r>
              <a:rPr lang="en-US" sz="1600">
                <a:latin typeface="Calibri" panose="020F0502020204030204" pitchFamily="34" charset="0"/>
                <a:cs typeface="Calibri" panose="020F0502020204030204" pitchFamily="34" charset="0"/>
              </a:rPr>
              <a:t>H</a:t>
            </a:r>
            <a:r>
              <a:rPr lang="vi-VN" sz="1600">
                <a:latin typeface="Calibri" panose="020F0502020204030204" pitchFamily="34" charset="0"/>
                <a:cs typeface="Calibri" panose="020F0502020204030204" pitchFamily="34" charset="0"/>
              </a:rPr>
              <a:t>ọ </a:t>
            </a:r>
            <a:r>
              <a:rPr lang="en-US" sz="1600">
                <a:latin typeface="Calibri" panose="020F0502020204030204" pitchFamily="34" charset="0"/>
                <a:cs typeface="Calibri" panose="020F0502020204030204" pitchFamily="34" charset="0"/>
              </a:rPr>
              <a:t>v</a:t>
            </a:r>
            <a:r>
              <a:rPr lang="vi-VN" sz="1600">
                <a:latin typeface="Calibri" panose="020F0502020204030204" pitchFamily="34" charset="0"/>
                <a:cs typeface="Calibri" panose="020F0502020204030204" pitchFamily="34" charset="0"/>
              </a:rPr>
              <a:t>à </a:t>
            </a:r>
            <a:r>
              <a:rPr lang="en-US" sz="1600">
                <a:latin typeface="Calibri" panose="020F0502020204030204" pitchFamily="34" charset="0"/>
                <a:cs typeface="Calibri" panose="020F0502020204030204" pitchFamily="34" charset="0"/>
              </a:rPr>
              <a:t>tên: Tạ Văn Phúc</a:t>
            </a:r>
          </a:p>
          <a:p>
            <a:r>
              <a:rPr lang="en-US" sz="1600">
                <a:latin typeface="Calibri" panose="020F0502020204030204" pitchFamily="34" charset="0"/>
                <a:cs typeface="Calibri" panose="020F0502020204030204" pitchFamily="34" charset="0"/>
              </a:rPr>
              <a:t>Lớp: D03K13</a:t>
            </a:r>
          </a:p>
          <a:p>
            <a:r>
              <a:rPr lang="en-US" sz="1600">
                <a:latin typeface="Calibri" panose="020F0502020204030204" pitchFamily="34" charset="0"/>
                <a:cs typeface="Calibri" panose="020F0502020204030204" pitchFamily="34" charset="0"/>
              </a:rPr>
              <a:t>Giảng viên: Nguyễn Văn Huy</a:t>
            </a:r>
            <a:endParaRPr lang="vi-VN" sz="1600">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543" name="Google Shape;1196;p60">
            <a:extLst>
              <a:ext uri="{FF2B5EF4-FFF2-40B4-BE49-F238E27FC236}">
                <a16:creationId xmlns:a16="http://schemas.microsoft.com/office/drawing/2014/main" id="{9A4CF097-439A-02D5-C6DC-A78DDBECD5BB}"/>
              </a:ext>
            </a:extLst>
          </p:cNvPr>
          <p:cNvSpPr txBox="1">
            <a:spLocks/>
          </p:cNvSpPr>
          <p:nvPr/>
        </p:nvSpPr>
        <p:spPr>
          <a:xfrm>
            <a:off x="553204" y="1734273"/>
            <a:ext cx="3039417"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1600">
                <a:solidFill>
                  <a:srgbClr val="C6DAEC"/>
                </a:solidFill>
                <a:latin typeface="Times New Roman" panose="02020603050405020304" pitchFamily="18" charset="0"/>
                <a:cs typeface="Times New Roman" panose="02020603050405020304" pitchFamily="18" charset="0"/>
              </a:rPr>
              <a:t>TRANG DASHBOARD</a:t>
            </a:r>
            <a:endParaRPr lang="vi-VN" sz="1600" dirty="0">
              <a:solidFill>
                <a:srgbClr val="C6DAEC"/>
              </a:solidFill>
              <a:latin typeface="Times New Roman" panose="02020603050405020304" pitchFamily="18" charset="0"/>
              <a:cs typeface="Times New Roman" panose="02020603050405020304" pitchFamily="18" charset="0"/>
            </a:endParaRPr>
          </a:p>
        </p:txBody>
      </p:sp>
      <p:sp>
        <p:nvSpPr>
          <p:cNvPr id="544" name="Google Shape;1197;p60">
            <a:extLst>
              <a:ext uri="{FF2B5EF4-FFF2-40B4-BE49-F238E27FC236}">
                <a16:creationId xmlns:a16="http://schemas.microsoft.com/office/drawing/2014/main" id="{6B3BD5E7-5819-D6DF-612F-5B4E00DC18EB}"/>
              </a:ext>
            </a:extLst>
          </p:cNvPr>
          <p:cNvSpPr txBox="1">
            <a:spLocks/>
          </p:cNvSpPr>
          <p:nvPr/>
        </p:nvSpPr>
        <p:spPr>
          <a:xfrm>
            <a:off x="925890" y="1964943"/>
            <a:ext cx="2232363" cy="51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1200">
                <a:solidFill>
                  <a:srgbClr val="C6DAEC"/>
                </a:solidFill>
                <a:latin typeface="Times New Roman" panose="02020603050405020304" pitchFamily="18" charset="0"/>
                <a:cs typeface="Times New Roman" panose="02020603050405020304" pitchFamily="18" charset="0"/>
              </a:rPr>
              <a:t>Tại đây admin có thể xem thống kê về cửa hàng</a:t>
            </a:r>
            <a:endParaRPr lang="vi-VN" sz="1200" dirty="0">
              <a:solidFill>
                <a:srgbClr val="C6DAEC"/>
              </a:solidFill>
              <a:latin typeface="Times New Roman" panose="02020603050405020304" pitchFamily="18" charset="0"/>
              <a:cs typeface="Times New Roman" panose="02020603050405020304" pitchFamily="18" charset="0"/>
            </a:endParaRPr>
          </a:p>
        </p:txBody>
      </p:sp>
      <p:sp>
        <p:nvSpPr>
          <p:cNvPr id="545" name="Google Shape;1198;p60">
            <a:extLst>
              <a:ext uri="{FF2B5EF4-FFF2-40B4-BE49-F238E27FC236}">
                <a16:creationId xmlns:a16="http://schemas.microsoft.com/office/drawing/2014/main" id="{E22FC48D-ECB2-409F-7E56-A371FB028E1B}"/>
              </a:ext>
            </a:extLst>
          </p:cNvPr>
          <p:cNvSpPr txBox="1">
            <a:spLocks/>
          </p:cNvSpPr>
          <p:nvPr/>
        </p:nvSpPr>
        <p:spPr>
          <a:xfrm>
            <a:off x="3205959" y="1773715"/>
            <a:ext cx="3136588"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1600">
                <a:solidFill>
                  <a:srgbClr val="C6DAEC"/>
                </a:solidFill>
                <a:latin typeface="Times New Roman" panose="02020603050405020304" pitchFamily="18" charset="0"/>
                <a:cs typeface="Times New Roman" panose="02020603050405020304" pitchFamily="18" charset="0"/>
              </a:rPr>
              <a:t>USER MANAGEMENT</a:t>
            </a:r>
            <a:endParaRPr lang="vi-VN" sz="1600" dirty="0">
              <a:solidFill>
                <a:srgbClr val="C6DAEC"/>
              </a:solidFill>
              <a:latin typeface="Times New Roman" panose="02020603050405020304" pitchFamily="18" charset="0"/>
              <a:cs typeface="Times New Roman" panose="02020603050405020304" pitchFamily="18" charset="0"/>
            </a:endParaRPr>
          </a:p>
        </p:txBody>
      </p:sp>
      <p:sp>
        <p:nvSpPr>
          <p:cNvPr id="546" name="Google Shape;1199;p60">
            <a:extLst>
              <a:ext uri="{FF2B5EF4-FFF2-40B4-BE49-F238E27FC236}">
                <a16:creationId xmlns:a16="http://schemas.microsoft.com/office/drawing/2014/main" id="{6E7F1A7D-E561-C1E2-739C-97FA2802C879}"/>
              </a:ext>
            </a:extLst>
          </p:cNvPr>
          <p:cNvSpPr txBox="1">
            <a:spLocks/>
          </p:cNvSpPr>
          <p:nvPr/>
        </p:nvSpPr>
        <p:spPr>
          <a:xfrm>
            <a:off x="3917825" y="1989005"/>
            <a:ext cx="1769687" cy="51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1200">
                <a:solidFill>
                  <a:srgbClr val="C6DAEC"/>
                </a:solidFill>
                <a:latin typeface="Times New Roman" panose="02020603050405020304" pitchFamily="18" charset="0"/>
                <a:cs typeface="Times New Roman" panose="02020603050405020304" pitchFamily="18" charset="0"/>
              </a:rPr>
              <a:t>Admin có thể quản lí ( Thêm, sửa,  xóa) thông tin người dùng</a:t>
            </a:r>
            <a:endParaRPr lang="vi-VN" sz="1200" dirty="0">
              <a:solidFill>
                <a:srgbClr val="C6DAEC"/>
              </a:solidFill>
              <a:latin typeface="Times New Roman" panose="02020603050405020304" pitchFamily="18" charset="0"/>
              <a:cs typeface="Times New Roman" panose="02020603050405020304" pitchFamily="18" charset="0"/>
            </a:endParaRPr>
          </a:p>
        </p:txBody>
      </p:sp>
      <p:sp>
        <p:nvSpPr>
          <p:cNvPr id="547" name="Google Shape;1200;p60">
            <a:extLst>
              <a:ext uri="{FF2B5EF4-FFF2-40B4-BE49-F238E27FC236}">
                <a16:creationId xmlns:a16="http://schemas.microsoft.com/office/drawing/2014/main" id="{7654C951-720F-9F50-C304-095DB58C1425}"/>
              </a:ext>
            </a:extLst>
          </p:cNvPr>
          <p:cNvSpPr txBox="1">
            <a:spLocks/>
          </p:cNvSpPr>
          <p:nvPr/>
        </p:nvSpPr>
        <p:spPr>
          <a:xfrm>
            <a:off x="5768855" y="1773715"/>
            <a:ext cx="3690652"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1600">
                <a:solidFill>
                  <a:srgbClr val="C6DAEC"/>
                </a:solidFill>
                <a:latin typeface="Times New Roman" panose="02020603050405020304" pitchFamily="18" charset="0"/>
                <a:cs typeface="Times New Roman" panose="02020603050405020304" pitchFamily="18" charset="0"/>
              </a:rPr>
              <a:t>PRODUCT MANAGEMENT</a:t>
            </a:r>
            <a:endParaRPr lang="vi-VN" sz="1600" dirty="0">
              <a:solidFill>
                <a:srgbClr val="C6DAEC"/>
              </a:solidFill>
              <a:latin typeface="Times New Roman" panose="02020603050405020304" pitchFamily="18" charset="0"/>
              <a:cs typeface="Times New Roman" panose="02020603050405020304" pitchFamily="18" charset="0"/>
            </a:endParaRPr>
          </a:p>
        </p:txBody>
      </p:sp>
      <p:sp>
        <p:nvSpPr>
          <p:cNvPr id="548" name="Google Shape;1201;p60">
            <a:extLst>
              <a:ext uri="{FF2B5EF4-FFF2-40B4-BE49-F238E27FC236}">
                <a16:creationId xmlns:a16="http://schemas.microsoft.com/office/drawing/2014/main" id="{6921479D-7CCF-2B19-74A6-DB40D395026A}"/>
              </a:ext>
            </a:extLst>
          </p:cNvPr>
          <p:cNvSpPr txBox="1">
            <a:spLocks/>
          </p:cNvSpPr>
          <p:nvPr/>
        </p:nvSpPr>
        <p:spPr>
          <a:xfrm>
            <a:off x="6478756" y="2061700"/>
            <a:ext cx="2270850" cy="51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1200">
                <a:solidFill>
                  <a:srgbClr val="C6DAEC"/>
                </a:solidFill>
                <a:latin typeface="Times New Roman" panose="02020603050405020304" pitchFamily="18" charset="0"/>
                <a:cs typeface="Times New Roman" panose="02020603050405020304" pitchFamily="18" charset="0"/>
              </a:rPr>
              <a:t>Admin có thể quản lí ( Thêm, sửa,  xóa) thông tin của sản phẩm</a:t>
            </a:r>
            <a:endParaRPr lang="vi-VN" sz="1200" dirty="0">
              <a:solidFill>
                <a:srgbClr val="C6DAEC"/>
              </a:solidFill>
              <a:latin typeface="Times New Roman" panose="02020603050405020304" pitchFamily="18" charset="0"/>
              <a:cs typeface="Times New Roman" panose="02020603050405020304" pitchFamily="18" charset="0"/>
            </a:endParaRPr>
          </a:p>
        </p:txBody>
      </p:sp>
      <p:sp>
        <p:nvSpPr>
          <p:cNvPr id="549" name="Google Shape;1202;p60">
            <a:extLst>
              <a:ext uri="{FF2B5EF4-FFF2-40B4-BE49-F238E27FC236}">
                <a16:creationId xmlns:a16="http://schemas.microsoft.com/office/drawing/2014/main" id="{F743CFF4-2E6D-8E7F-9F35-8DEADED748D0}"/>
              </a:ext>
            </a:extLst>
          </p:cNvPr>
          <p:cNvSpPr txBox="1">
            <a:spLocks/>
          </p:cNvSpPr>
          <p:nvPr/>
        </p:nvSpPr>
        <p:spPr>
          <a:xfrm>
            <a:off x="1164621" y="3846163"/>
            <a:ext cx="3241915"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1600">
                <a:solidFill>
                  <a:srgbClr val="C6DAEC"/>
                </a:solidFill>
                <a:latin typeface="Times New Roman" panose="02020603050405020304" pitchFamily="18" charset="0"/>
                <a:cs typeface="Times New Roman" panose="02020603050405020304" pitchFamily="18" charset="0"/>
              </a:rPr>
              <a:t>AUTHOR, PUBLISHER &amp; CATEGORY MANAGEMENT</a:t>
            </a:r>
            <a:endParaRPr lang="vi-VN" sz="1600" dirty="0">
              <a:solidFill>
                <a:srgbClr val="C6DAEC"/>
              </a:solidFill>
              <a:latin typeface="Times New Roman" panose="02020603050405020304" pitchFamily="18" charset="0"/>
              <a:cs typeface="Times New Roman" panose="02020603050405020304" pitchFamily="18" charset="0"/>
            </a:endParaRPr>
          </a:p>
        </p:txBody>
      </p:sp>
      <p:sp>
        <p:nvSpPr>
          <p:cNvPr id="550" name="Google Shape;1203;p60">
            <a:extLst>
              <a:ext uri="{FF2B5EF4-FFF2-40B4-BE49-F238E27FC236}">
                <a16:creationId xmlns:a16="http://schemas.microsoft.com/office/drawing/2014/main" id="{41062611-5DCD-720F-0ECF-1067158847C1}"/>
              </a:ext>
            </a:extLst>
          </p:cNvPr>
          <p:cNvSpPr txBox="1">
            <a:spLocks/>
          </p:cNvSpPr>
          <p:nvPr/>
        </p:nvSpPr>
        <p:spPr>
          <a:xfrm>
            <a:off x="1481852" y="4262431"/>
            <a:ext cx="2593656" cy="51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1200">
                <a:solidFill>
                  <a:srgbClr val="C6DAEC"/>
                </a:solidFill>
                <a:latin typeface="Times New Roman" panose="02020603050405020304" pitchFamily="18" charset="0"/>
                <a:cs typeface="Times New Roman" panose="02020603050405020304" pitchFamily="18" charset="0"/>
              </a:rPr>
              <a:t>Admin có thể quản lí ( Thêm, sửa,  xóa) thông tin của danh mục , </a:t>
            </a:r>
            <a:r>
              <a:rPr lang="en-US" sz="1200">
                <a:solidFill>
                  <a:srgbClr val="C6DAEC"/>
                </a:solidFill>
                <a:latin typeface="Times New Roman" panose="02020603050405020304" pitchFamily="18" charset="0"/>
                <a:cs typeface="Times New Roman" panose="02020603050405020304" pitchFamily="18" charset="0"/>
              </a:rPr>
              <a:t>tác giả ,  nhà xuất bản</a:t>
            </a:r>
            <a:endParaRPr lang="vi-VN" sz="1200" dirty="0">
              <a:solidFill>
                <a:srgbClr val="C6DAEC"/>
              </a:solidFill>
              <a:latin typeface="Times New Roman" panose="02020603050405020304" pitchFamily="18" charset="0"/>
              <a:cs typeface="Times New Roman" panose="02020603050405020304" pitchFamily="18" charset="0"/>
            </a:endParaRPr>
          </a:p>
        </p:txBody>
      </p:sp>
      <p:sp>
        <p:nvSpPr>
          <p:cNvPr id="551" name="Google Shape;1204;p60">
            <a:extLst>
              <a:ext uri="{FF2B5EF4-FFF2-40B4-BE49-F238E27FC236}">
                <a16:creationId xmlns:a16="http://schemas.microsoft.com/office/drawing/2014/main" id="{E87F9296-7326-D29E-5ECC-3CE1DE0D7FF0}"/>
              </a:ext>
            </a:extLst>
          </p:cNvPr>
          <p:cNvSpPr txBox="1">
            <a:spLocks/>
          </p:cNvSpPr>
          <p:nvPr/>
        </p:nvSpPr>
        <p:spPr>
          <a:xfrm>
            <a:off x="4860537" y="3898715"/>
            <a:ext cx="3109603"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1600">
                <a:solidFill>
                  <a:srgbClr val="C6DAEC"/>
                </a:solidFill>
                <a:latin typeface="Times New Roman" panose="02020603050405020304" pitchFamily="18" charset="0"/>
                <a:cs typeface="Times New Roman" panose="02020603050405020304" pitchFamily="18" charset="0"/>
              </a:rPr>
              <a:t>ORDER MANAGEMENT</a:t>
            </a:r>
            <a:endParaRPr lang="vi-VN" sz="1600" dirty="0">
              <a:solidFill>
                <a:srgbClr val="C6DAEC"/>
              </a:solidFill>
              <a:latin typeface="Times New Roman" panose="02020603050405020304" pitchFamily="18" charset="0"/>
              <a:cs typeface="Times New Roman" panose="02020603050405020304" pitchFamily="18" charset="0"/>
            </a:endParaRPr>
          </a:p>
        </p:txBody>
      </p:sp>
      <p:sp>
        <p:nvSpPr>
          <p:cNvPr id="552" name="Google Shape;1205;p60">
            <a:extLst>
              <a:ext uri="{FF2B5EF4-FFF2-40B4-BE49-F238E27FC236}">
                <a16:creationId xmlns:a16="http://schemas.microsoft.com/office/drawing/2014/main" id="{0745CA6A-A079-BE8A-CA84-3DEBC98812F3}"/>
              </a:ext>
            </a:extLst>
          </p:cNvPr>
          <p:cNvSpPr txBox="1">
            <a:spLocks/>
          </p:cNvSpPr>
          <p:nvPr/>
        </p:nvSpPr>
        <p:spPr>
          <a:xfrm>
            <a:off x="5154325" y="4123143"/>
            <a:ext cx="2537073" cy="51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1200">
                <a:solidFill>
                  <a:srgbClr val="C6DAEC"/>
                </a:solidFill>
                <a:latin typeface="Times New Roman" panose="02020603050405020304" pitchFamily="18" charset="0"/>
                <a:cs typeface="Times New Roman" panose="02020603050405020304" pitchFamily="18" charset="0"/>
              </a:rPr>
              <a:t>Admin có thể quản lí ( Sửa,  xóa) thông tin của đơn hàng</a:t>
            </a:r>
            <a:endParaRPr lang="vi-VN" sz="1200" dirty="0">
              <a:solidFill>
                <a:srgbClr val="C6DAEC"/>
              </a:solidFill>
              <a:latin typeface="Times New Roman" panose="02020603050405020304" pitchFamily="18" charset="0"/>
              <a:cs typeface="Times New Roman" panose="02020603050405020304" pitchFamily="18" charset="0"/>
            </a:endParaRPr>
          </a:p>
        </p:txBody>
      </p:sp>
      <p:grpSp>
        <p:nvGrpSpPr>
          <p:cNvPr id="553" name="Google Shape;1206;p60">
            <a:extLst>
              <a:ext uri="{FF2B5EF4-FFF2-40B4-BE49-F238E27FC236}">
                <a16:creationId xmlns:a16="http://schemas.microsoft.com/office/drawing/2014/main" id="{E473ACCC-33BB-438C-81D0-72DABF1FBEF4}"/>
              </a:ext>
            </a:extLst>
          </p:cNvPr>
          <p:cNvGrpSpPr/>
          <p:nvPr/>
        </p:nvGrpSpPr>
        <p:grpSpPr>
          <a:xfrm>
            <a:off x="1648101" y="995575"/>
            <a:ext cx="773413" cy="697203"/>
            <a:chOff x="1562238" y="1279676"/>
            <a:chExt cx="773413" cy="697203"/>
          </a:xfrm>
        </p:grpSpPr>
        <p:sp>
          <p:nvSpPr>
            <p:cNvPr id="554" name="Google Shape;1207;p60">
              <a:extLst>
                <a:ext uri="{FF2B5EF4-FFF2-40B4-BE49-F238E27FC236}">
                  <a16:creationId xmlns:a16="http://schemas.microsoft.com/office/drawing/2014/main" id="{022DF6B0-3ACD-BD05-6F74-E2088C1748FB}"/>
                </a:ext>
              </a:extLst>
            </p:cNvPr>
            <p:cNvSpPr/>
            <p:nvPr/>
          </p:nvSpPr>
          <p:spPr>
            <a:xfrm>
              <a:off x="1638450" y="1279676"/>
              <a:ext cx="697200" cy="697200"/>
            </a:xfrm>
            <a:prstGeom prst="ellipse">
              <a:avLst/>
            </a:prstGeom>
            <a:solidFill>
              <a:schemeClr val="lt1"/>
            </a:solid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panose="02020603050405020304" pitchFamily="18" charset="0"/>
                <a:cs typeface="Times New Roman" panose="02020603050405020304" pitchFamily="18" charset="0"/>
              </a:endParaRPr>
            </a:p>
          </p:txBody>
        </p:sp>
        <p:sp>
          <p:nvSpPr>
            <p:cNvPr id="555" name="Google Shape;1208;p60">
              <a:extLst>
                <a:ext uri="{FF2B5EF4-FFF2-40B4-BE49-F238E27FC236}">
                  <a16:creationId xmlns:a16="http://schemas.microsoft.com/office/drawing/2014/main" id="{68B90C9A-C772-E512-1458-BF8624815067}"/>
                </a:ext>
              </a:extLst>
            </p:cNvPr>
            <p:cNvSpPr/>
            <p:nvPr/>
          </p:nvSpPr>
          <p:spPr>
            <a:xfrm>
              <a:off x="1562238" y="1279679"/>
              <a:ext cx="697200" cy="697200"/>
            </a:xfrm>
            <a:prstGeom prst="ellipse">
              <a:avLst/>
            </a:prstGeom>
            <a:solidFill>
              <a:srgbClr val="C6DAEC"/>
            </a:solidFill>
            <a:ln>
              <a:solidFill>
                <a:srgbClr val="19BBD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panose="02020603050405020304" pitchFamily="18" charset="0"/>
                <a:cs typeface="Times New Roman" panose="02020603050405020304" pitchFamily="18" charset="0"/>
              </a:endParaRPr>
            </a:p>
          </p:txBody>
        </p:sp>
      </p:grpSp>
      <p:grpSp>
        <p:nvGrpSpPr>
          <p:cNvPr id="556" name="Google Shape;1209;p60">
            <a:extLst>
              <a:ext uri="{FF2B5EF4-FFF2-40B4-BE49-F238E27FC236}">
                <a16:creationId xmlns:a16="http://schemas.microsoft.com/office/drawing/2014/main" id="{8A952FD6-3443-32BF-7200-5F4AA0697AC5}"/>
              </a:ext>
            </a:extLst>
          </p:cNvPr>
          <p:cNvGrpSpPr/>
          <p:nvPr/>
        </p:nvGrpSpPr>
        <p:grpSpPr>
          <a:xfrm>
            <a:off x="2409784" y="3101324"/>
            <a:ext cx="773398" cy="697210"/>
            <a:chOff x="2888627" y="3008138"/>
            <a:chExt cx="773398" cy="697210"/>
          </a:xfrm>
        </p:grpSpPr>
        <p:sp>
          <p:nvSpPr>
            <p:cNvPr id="557" name="Google Shape;1210;p60">
              <a:extLst>
                <a:ext uri="{FF2B5EF4-FFF2-40B4-BE49-F238E27FC236}">
                  <a16:creationId xmlns:a16="http://schemas.microsoft.com/office/drawing/2014/main" id="{C66025C2-C133-1713-0470-B43A19B21CCE}"/>
                </a:ext>
              </a:extLst>
            </p:cNvPr>
            <p:cNvSpPr/>
            <p:nvPr/>
          </p:nvSpPr>
          <p:spPr>
            <a:xfrm>
              <a:off x="2964825" y="3008138"/>
              <a:ext cx="697200" cy="697200"/>
            </a:xfrm>
            <a:prstGeom prst="ellipse">
              <a:avLst/>
            </a:prstGeom>
            <a:solidFill>
              <a:schemeClr val="lt1"/>
            </a:solid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panose="02020603050405020304" pitchFamily="18" charset="0"/>
                <a:cs typeface="Times New Roman" panose="02020603050405020304" pitchFamily="18" charset="0"/>
              </a:endParaRPr>
            </a:p>
          </p:txBody>
        </p:sp>
        <p:sp>
          <p:nvSpPr>
            <p:cNvPr id="558" name="Google Shape;1211;p60">
              <a:extLst>
                <a:ext uri="{FF2B5EF4-FFF2-40B4-BE49-F238E27FC236}">
                  <a16:creationId xmlns:a16="http://schemas.microsoft.com/office/drawing/2014/main" id="{CCDC0DA8-8160-0014-4C68-95AC3E3F0910}"/>
                </a:ext>
              </a:extLst>
            </p:cNvPr>
            <p:cNvSpPr/>
            <p:nvPr/>
          </p:nvSpPr>
          <p:spPr>
            <a:xfrm>
              <a:off x="2888627" y="3008148"/>
              <a:ext cx="697200" cy="697200"/>
            </a:xfrm>
            <a:prstGeom prst="ellipse">
              <a:avLst/>
            </a:prstGeom>
            <a:solidFill>
              <a:srgbClr val="C6DAEC"/>
            </a:solidFill>
            <a:ln>
              <a:solidFill>
                <a:srgbClr val="19BBD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panose="02020603050405020304" pitchFamily="18" charset="0"/>
                <a:cs typeface="Times New Roman" panose="02020603050405020304" pitchFamily="18" charset="0"/>
              </a:endParaRPr>
            </a:p>
          </p:txBody>
        </p:sp>
      </p:grpSp>
      <p:grpSp>
        <p:nvGrpSpPr>
          <p:cNvPr id="559" name="Google Shape;1212;p60">
            <a:extLst>
              <a:ext uri="{FF2B5EF4-FFF2-40B4-BE49-F238E27FC236}">
                <a16:creationId xmlns:a16="http://schemas.microsoft.com/office/drawing/2014/main" id="{F71990A0-4819-7301-2944-607134CE983D}"/>
              </a:ext>
            </a:extLst>
          </p:cNvPr>
          <p:cNvGrpSpPr/>
          <p:nvPr/>
        </p:nvGrpSpPr>
        <p:grpSpPr>
          <a:xfrm>
            <a:off x="4426097" y="995899"/>
            <a:ext cx="773400" cy="697203"/>
            <a:chOff x="4226400" y="1279676"/>
            <a:chExt cx="773400" cy="697203"/>
          </a:xfrm>
        </p:grpSpPr>
        <p:sp>
          <p:nvSpPr>
            <p:cNvPr id="560" name="Google Shape;1213;p60">
              <a:extLst>
                <a:ext uri="{FF2B5EF4-FFF2-40B4-BE49-F238E27FC236}">
                  <a16:creationId xmlns:a16="http://schemas.microsoft.com/office/drawing/2014/main" id="{24754B11-6605-D774-4BD3-4030132823FF}"/>
                </a:ext>
              </a:extLst>
            </p:cNvPr>
            <p:cNvSpPr/>
            <p:nvPr/>
          </p:nvSpPr>
          <p:spPr>
            <a:xfrm>
              <a:off x="4302600" y="1279676"/>
              <a:ext cx="697200" cy="697200"/>
            </a:xfrm>
            <a:prstGeom prst="ellipse">
              <a:avLst/>
            </a:prstGeom>
            <a:solidFill>
              <a:schemeClr val="lt1"/>
            </a:solid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panose="02020603050405020304" pitchFamily="18" charset="0"/>
                <a:cs typeface="Times New Roman" panose="02020603050405020304" pitchFamily="18" charset="0"/>
              </a:endParaRPr>
            </a:p>
          </p:txBody>
        </p:sp>
        <p:sp>
          <p:nvSpPr>
            <p:cNvPr id="561" name="Google Shape;1214;p60">
              <a:extLst>
                <a:ext uri="{FF2B5EF4-FFF2-40B4-BE49-F238E27FC236}">
                  <a16:creationId xmlns:a16="http://schemas.microsoft.com/office/drawing/2014/main" id="{4026C55B-9647-5445-F9B6-0508C1DA2D12}"/>
                </a:ext>
              </a:extLst>
            </p:cNvPr>
            <p:cNvSpPr/>
            <p:nvPr/>
          </p:nvSpPr>
          <p:spPr>
            <a:xfrm>
              <a:off x="4226400" y="1279679"/>
              <a:ext cx="697200" cy="697200"/>
            </a:xfrm>
            <a:prstGeom prst="ellipse">
              <a:avLst/>
            </a:prstGeom>
            <a:solidFill>
              <a:srgbClr val="C6DAEC"/>
            </a:solidFill>
            <a:ln>
              <a:solidFill>
                <a:srgbClr val="19BBD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panose="02020603050405020304" pitchFamily="18" charset="0"/>
                <a:cs typeface="Times New Roman" panose="02020603050405020304" pitchFamily="18" charset="0"/>
              </a:endParaRPr>
            </a:p>
          </p:txBody>
        </p:sp>
      </p:grpSp>
      <p:grpSp>
        <p:nvGrpSpPr>
          <p:cNvPr id="562" name="Google Shape;1215;p60">
            <a:extLst>
              <a:ext uri="{FF2B5EF4-FFF2-40B4-BE49-F238E27FC236}">
                <a16:creationId xmlns:a16="http://schemas.microsoft.com/office/drawing/2014/main" id="{0FB038DE-3B28-4089-3B0C-2EE629B9A50F}"/>
              </a:ext>
            </a:extLst>
          </p:cNvPr>
          <p:cNvGrpSpPr/>
          <p:nvPr/>
        </p:nvGrpSpPr>
        <p:grpSpPr>
          <a:xfrm>
            <a:off x="6009828" y="3153876"/>
            <a:ext cx="773260" cy="697210"/>
            <a:chOff x="5552777" y="3008138"/>
            <a:chExt cx="773260" cy="697210"/>
          </a:xfrm>
        </p:grpSpPr>
        <p:sp>
          <p:nvSpPr>
            <p:cNvPr id="563" name="Google Shape;1216;p60">
              <a:extLst>
                <a:ext uri="{FF2B5EF4-FFF2-40B4-BE49-F238E27FC236}">
                  <a16:creationId xmlns:a16="http://schemas.microsoft.com/office/drawing/2014/main" id="{CEF58359-BC23-3297-58C8-D2B5A2727543}"/>
                </a:ext>
              </a:extLst>
            </p:cNvPr>
            <p:cNvSpPr/>
            <p:nvPr/>
          </p:nvSpPr>
          <p:spPr>
            <a:xfrm>
              <a:off x="5628838" y="3008138"/>
              <a:ext cx="697200" cy="697200"/>
            </a:xfrm>
            <a:prstGeom prst="ellipse">
              <a:avLst/>
            </a:prstGeom>
            <a:solidFill>
              <a:schemeClr val="lt1"/>
            </a:solid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panose="02020603050405020304" pitchFamily="18" charset="0"/>
                <a:cs typeface="Times New Roman" panose="02020603050405020304" pitchFamily="18" charset="0"/>
              </a:endParaRPr>
            </a:p>
          </p:txBody>
        </p:sp>
        <p:sp>
          <p:nvSpPr>
            <p:cNvPr id="564" name="Google Shape;1217;p60">
              <a:extLst>
                <a:ext uri="{FF2B5EF4-FFF2-40B4-BE49-F238E27FC236}">
                  <a16:creationId xmlns:a16="http://schemas.microsoft.com/office/drawing/2014/main" id="{6BBF915C-29E3-9982-1320-79816A001E46}"/>
                </a:ext>
              </a:extLst>
            </p:cNvPr>
            <p:cNvSpPr/>
            <p:nvPr/>
          </p:nvSpPr>
          <p:spPr>
            <a:xfrm>
              <a:off x="5552777" y="3008148"/>
              <a:ext cx="697200" cy="697200"/>
            </a:xfrm>
            <a:prstGeom prst="ellipse">
              <a:avLst/>
            </a:prstGeom>
            <a:solidFill>
              <a:srgbClr val="C6DAEC"/>
            </a:solidFill>
            <a:ln>
              <a:solidFill>
                <a:srgbClr val="19BBD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panose="02020603050405020304" pitchFamily="18" charset="0"/>
                <a:cs typeface="Times New Roman" panose="02020603050405020304" pitchFamily="18" charset="0"/>
              </a:endParaRPr>
            </a:p>
          </p:txBody>
        </p:sp>
      </p:grpSp>
      <p:grpSp>
        <p:nvGrpSpPr>
          <p:cNvPr id="565" name="Google Shape;1218;p60">
            <a:extLst>
              <a:ext uri="{FF2B5EF4-FFF2-40B4-BE49-F238E27FC236}">
                <a16:creationId xmlns:a16="http://schemas.microsoft.com/office/drawing/2014/main" id="{28DC6A3E-922A-1DFD-0B8D-024BDFA02760}"/>
              </a:ext>
            </a:extLst>
          </p:cNvPr>
          <p:cNvGrpSpPr/>
          <p:nvPr/>
        </p:nvGrpSpPr>
        <p:grpSpPr>
          <a:xfrm>
            <a:off x="7189381" y="995909"/>
            <a:ext cx="773400" cy="697203"/>
            <a:chOff x="6890550" y="1279676"/>
            <a:chExt cx="773400" cy="697203"/>
          </a:xfrm>
        </p:grpSpPr>
        <p:sp>
          <p:nvSpPr>
            <p:cNvPr id="566" name="Google Shape;1219;p60">
              <a:extLst>
                <a:ext uri="{FF2B5EF4-FFF2-40B4-BE49-F238E27FC236}">
                  <a16:creationId xmlns:a16="http://schemas.microsoft.com/office/drawing/2014/main" id="{B1F7A871-6D38-44A4-70F8-BB1F6383A58A}"/>
                </a:ext>
              </a:extLst>
            </p:cNvPr>
            <p:cNvSpPr/>
            <p:nvPr/>
          </p:nvSpPr>
          <p:spPr>
            <a:xfrm>
              <a:off x="6966750" y="1279676"/>
              <a:ext cx="697200" cy="697200"/>
            </a:xfrm>
            <a:prstGeom prst="ellipse">
              <a:avLst/>
            </a:prstGeom>
            <a:solidFill>
              <a:schemeClr val="lt1"/>
            </a:solid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panose="02020603050405020304" pitchFamily="18" charset="0"/>
                <a:cs typeface="Times New Roman" panose="02020603050405020304" pitchFamily="18" charset="0"/>
              </a:endParaRPr>
            </a:p>
          </p:txBody>
        </p:sp>
        <p:sp>
          <p:nvSpPr>
            <p:cNvPr id="567" name="Google Shape;1220;p60">
              <a:extLst>
                <a:ext uri="{FF2B5EF4-FFF2-40B4-BE49-F238E27FC236}">
                  <a16:creationId xmlns:a16="http://schemas.microsoft.com/office/drawing/2014/main" id="{D9DDB90D-C328-C5D6-1CF4-58FC1630EFD0}"/>
                </a:ext>
              </a:extLst>
            </p:cNvPr>
            <p:cNvSpPr/>
            <p:nvPr/>
          </p:nvSpPr>
          <p:spPr>
            <a:xfrm>
              <a:off x="6890550" y="1279679"/>
              <a:ext cx="697200" cy="697200"/>
            </a:xfrm>
            <a:prstGeom prst="ellipse">
              <a:avLst/>
            </a:prstGeom>
            <a:solidFill>
              <a:srgbClr val="C6DAEC"/>
            </a:solidFill>
            <a:ln>
              <a:solidFill>
                <a:srgbClr val="19BBD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panose="02020603050405020304" pitchFamily="18" charset="0"/>
                <a:cs typeface="Times New Roman" panose="02020603050405020304" pitchFamily="18" charset="0"/>
              </a:endParaRPr>
            </a:p>
          </p:txBody>
        </p:sp>
      </p:grpSp>
      <p:grpSp>
        <p:nvGrpSpPr>
          <p:cNvPr id="568" name="Google Shape;1234;p60">
            <a:extLst>
              <a:ext uri="{FF2B5EF4-FFF2-40B4-BE49-F238E27FC236}">
                <a16:creationId xmlns:a16="http://schemas.microsoft.com/office/drawing/2014/main" id="{60F43172-52E5-3CA9-77E9-E53D0C549D32}"/>
              </a:ext>
            </a:extLst>
          </p:cNvPr>
          <p:cNvGrpSpPr/>
          <p:nvPr/>
        </p:nvGrpSpPr>
        <p:grpSpPr>
          <a:xfrm>
            <a:off x="4594701" y="1138523"/>
            <a:ext cx="360005" cy="411940"/>
            <a:chOff x="4747204" y="1341225"/>
            <a:chExt cx="360005" cy="411940"/>
          </a:xfrm>
        </p:grpSpPr>
        <p:sp>
          <p:nvSpPr>
            <p:cNvPr id="569" name="Google Shape;1235;p60">
              <a:extLst>
                <a:ext uri="{FF2B5EF4-FFF2-40B4-BE49-F238E27FC236}">
                  <a16:creationId xmlns:a16="http://schemas.microsoft.com/office/drawing/2014/main" id="{A9D1B0ED-84CD-606E-DBB4-D2178386DE79}"/>
                </a:ext>
              </a:extLst>
            </p:cNvPr>
            <p:cNvSpPr/>
            <p:nvPr/>
          </p:nvSpPr>
          <p:spPr>
            <a:xfrm>
              <a:off x="4811851" y="1341225"/>
              <a:ext cx="230669" cy="129405"/>
            </a:xfrm>
            <a:custGeom>
              <a:avLst/>
              <a:gdLst/>
              <a:ahLst/>
              <a:cxnLst/>
              <a:rect l="l" t="t" r="r" b="b"/>
              <a:pathLst>
                <a:path w="6455" h="3621" extrusionOk="0">
                  <a:moveTo>
                    <a:pt x="2668" y="1"/>
                  </a:moveTo>
                  <a:cubicBezTo>
                    <a:pt x="1192" y="1"/>
                    <a:pt x="1" y="1215"/>
                    <a:pt x="1" y="2692"/>
                  </a:cubicBezTo>
                  <a:lnTo>
                    <a:pt x="1" y="3287"/>
                  </a:lnTo>
                  <a:cubicBezTo>
                    <a:pt x="1" y="3478"/>
                    <a:pt x="144" y="3621"/>
                    <a:pt x="334" y="3621"/>
                  </a:cubicBezTo>
                  <a:lnTo>
                    <a:pt x="1049" y="3621"/>
                  </a:lnTo>
                  <a:cubicBezTo>
                    <a:pt x="1263" y="3621"/>
                    <a:pt x="1430" y="3454"/>
                    <a:pt x="1430" y="3240"/>
                  </a:cubicBezTo>
                  <a:cubicBezTo>
                    <a:pt x="1430" y="2644"/>
                    <a:pt x="1906" y="2168"/>
                    <a:pt x="2501" y="2168"/>
                  </a:cubicBezTo>
                  <a:lnTo>
                    <a:pt x="3954" y="2168"/>
                  </a:lnTo>
                  <a:cubicBezTo>
                    <a:pt x="4526" y="2168"/>
                    <a:pt x="5002" y="2644"/>
                    <a:pt x="5002" y="3240"/>
                  </a:cubicBezTo>
                  <a:cubicBezTo>
                    <a:pt x="5002" y="3454"/>
                    <a:pt x="5169" y="3621"/>
                    <a:pt x="5383" y="3621"/>
                  </a:cubicBezTo>
                  <a:lnTo>
                    <a:pt x="6121" y="3621"/>
                  </a:lnTo>
                  <a:cubicBezTo>
                    <a:pt x="6312" y="3621"/>
                    <a:pt x="6455" y="3478"/>
                    <a:pt x="6455" y="3287"/>
                  </a:cubicBezTo>
                  <a:lnTo>
                    <a:pt x="6455" y="2692"/>
                  </a:lnTo>
                  <a:cubicBezTo>
                    <a:pt x="6455" y="1215"/>
                    <a:pt x="5240" y="1"/>
                    <a:pt x="37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panose="02020603050405020304" pitchFamily="18" charset="0"/>
                <a:cs typeface="Times New Roman" panose="02020603050405020304" pitchFamily="18" charset="0"/>
              </a:endParaRPr>
            </a:p>
          </p:txBody>
        </p:sp>
        <p:sp>
          <p:nvSpPr>
            <p:cNvPr id="570" name="Google Shape;1236;p60">
              <a:extLst>
                <a:ext uri="{FF2B5EF4-FFF2-40B4-BE49-F238E27FC236}">
                  <a16:creationId xmlns:a16="http://schemas.microsoft.com/office/drawing/2014/main" id="{DB52C5FB-58B1-AF2E-F790-201DD883D175}"/>
                </a:ext>
              </a:extLst>
            </p:cNvPr>
            <p:cNvSpPr/>
            <p:nvPr/>
          </p:nvSpPr>
          <p:spPr>
            <a:xfrm>
              <a:off x="4837402" y="1443359"/>
              <a:ext cx="179604" cy="141306"/>
            </a:xfrm>
            <a:custGeom>
              <a:avLst/>
              <a:gdLst/>
              <a:ahLst/>
              <a:cxnLst/>
              <a:rect l="l" t="t" r="r" b="b"/>
              <a:pathLst>
                <a:path w="5026" h="3954" extrusionOk="0">
                  <a:moveTo>
                    <a:pt x="1786" y="1"/>
                  </a:moveTo>
                  <a:cubicBezTo>
                    <a:pt x="1572" y="1"/>
                    <a:pt x="1405" y="167"/>
                    <a:pt x="1405" y="382"/>
                  </a:cubicBezTo>
                  <a:cubicBezTo>
                    <a:pt x="1405" y="953"/>
                    <a:pt x="929" y="1429"/>
                    <a:pt x="334" y="1429"/>
                  </a:cubicBezTo>
                  <a:lnTo>
                    <a:pt x="0" y="1429"/>
                  </a:lnTo>
                  <a:cubicBezTo>
                    <a:pt x="0" y="2811"/>
                    <a:pt x="1120" y="3954"/>
                    <a:pt x="2501" y="3954"/>
                  </a:cubicBezTo>
                  <a:cubicBezTo>
                    <a:pt x="3882" y="3954"/>
                    <a:pt x="5025" y="2834"/>
                    <a:pt x="5025" y="1429"/>
                  </a:cubicBezTo>
                  <a:lnTo>
                    <a:pt x="4668" y="1429"/>
                  </a:lnTo>
                  <a:cubicBezTo>
                    <a:pt x="4096" y="1429"/>
                    <a:pt x="3620" y="953"/>
                    <a:pt x="3620" y="382"/>
                  </a:cubicBezTo>
                  <a:cubicBezTo>
                    <a:pt x="3620" y="167"/>
                    <a:pt x="3454" y="1"/>
                    <a:pt x="3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panose="02020603050405020304" pitchFamily="18" charset="0"/>
                <a:cs typeface="Times New Roman" panose="02020603050405020304" pitchFamily="18" charset="0"/>
              </a:endParaRPr>
            </a:p>
          </p:txBody>
        </p:sp>
        <p:sp>
          <p:nvSpPr>
            <p:cNvPr id="571" name="Google Shape;1237;p60">
              <a:extLst>
                <a:ext uri="{FF2B5EF4-FFF2-40B4-BE49-F238E27FC236}">
                  <a16:creationId xmlns:a16="http://schemas.microsoft.com/office/drawing/2014/main" id="{32919ECA-CE15-73E1-E503-669840F39276}"/>
                </a:ext>
              </a:extLst>
            </p:cNvPr>
            <p:cNvSpPr/>
            <p:nvPr/>
          </p:nvSpPr>
          <p:spPr>
            <a:xfrm>
              <a:off x="4880786" y="1599098"/>
              <a:ext cx="91946" cy="26410"/>
            </a:xfrm>
            <a:custGeom>
              <a:avLst/>
              <a:gdLst/>
              <a:ahLst/>
              <a:cxnLst/>
              <a:rect l="l" t="t" r="r" b="b"/>
              <a:pathLst>
                <a:path w="2573" h="739" extrusionOk="0">
                  <a:moveTo>
                    <a:pt x="1" y="1"/>
                  </a:moveTo>
                  <a:lnTo>
                    <a:pt x="1" y="1"/>
                  </a:lnTo>
                  <a:cubicBezTo>
                    <a:pt x="263" y="429"/>
                    <a:pt x="739" y="739"/>
                    <a:pt x="1287" y="739"/>
                  </a:cubicBezTo>
                  <a:cubicBezTo>
                    <a:pt x="1835" y="739"/>
                    <a:pt x="2335" y="429"/>
                    <a:pt x="2573" y="1"/>
                  </a:cubicBezTo>
                  <a:lnTo>
                    <a:pt x="2573" y="1"/>
                  </a:lnTo>
                  <a:cubicBezTo>
                    <a:pt x="2192" y="167"/>
                    <a:pt x="1739" y="263"/>
                    <a:pt x="1287" y="263"/>
                  </a:cubicBezTo>
                  <a:cubicBezTo>
                    <a:pt x="834" y="263"/>
                    <a:pt x="406" y="167"/>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panose="02020603050405020304" pitchFamily="18" charset="0"/>
                <a:cs typeface="Times New Roman" panose="02020603050405020304" pitchFamily="18" charset="0"/>
              </a:endParaRPr>
            </a:p>
          </p:txBody>
        </p:sp>
        <p:sp>
          <p:nvSpPr>
            <p:cNvPr id="572" name="Google Shape;1238;p60">
              <a:extLst>
                <a:ext uri="{FF2B5EF4-FFF2-40B4-BE49-F238E27FC236}">
                  <a16:creationId xmlns:a16="http://schemas.microsoft.com/office/drawing/2014/main" id="{A3C3CF20-E200-A119-AA72-6C5129E7DD89}"/>
                </a:ext>
              </a:extLst>
            </p:cNvPr>
            <p:cNvSpPr/>
            <p:nvPr/>
          </p:nvSpPr>
          <p:spPr>
            <a:xfrm>
              <a:off x="4938678" y="1701232"/>
              <a:ext cx="40881" cy="51927"/>
            </a:xfrm>
            <a:custGeom>
              <a:avLst/>
              <a:gdLst/>
              <a:ahLst/>
              <a:cxnLst/>
              <a:rect l="l" t="t" r="r" b="b"/>
              <a:pathLst>
                <a:path w="1144" h="1453" extrusionOk="0">
                  <a:moveTo>
                    <a:pt x="0" y="0"/>
                  </a:moveTo>
                  <a:lnTo>
                    <a:pt x="0" y="1453"/>
                  </a:lnTo>
                  <a:lnTo>
                    <a:pt x="1143" y="1453"/>
                  </a:lnTo>
                  <a:lnTo>
                    <a:pt x="11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panose="02020603050405020304" pitchFamily="18" charset="0"/>
                <a:cs typeface="Times New Roman" panose="02020603050405020304" pitchFamily="18" charset="0"/>
              </a:endParaRPr>
            </a:p>
          </p:txBody>
        </p:sp>
        <p:sp>
          <p:nvSpPr>
            <p:cNvPr id="573" name="Google Shape;1239;p60">
              <a:extLst>
                <a:ext uri="{FF2B5EF4-FFF2-40B4-BE49-F238E27FC236}">
                  <a16:creationId xmlns:a16="http://schemas.microsoft.com/office/drawing/2014/main" id="{C783D6D6-9A4C-B98A-D225-EEE6DCA7893C}"/>
                </a:ext>
              </a:extLst>
            </p:cNvPr>
            <p:cNvSpPr/>
            <p:nvPr/>
          </p:nvSpPr>
          <p:spPr>
            <a:xfrm>
              <a:off x="4874854" y="1701232"/>
              <a:ext cx="40023" cy="51927"/>
            </a:xfrm>
            <a:custGeom>
              <a:avLst/>
              <a:gdLst/>
              <a:ahLst/>
              <a:cxnLst/>
              <a:rect l="l" t="t" r="r" b="b"/>
              <a:pathLst>
                <a:path w="1120" h="1453" extrusionOk="0">
                  <a:moveTo>
                    <a:pt x="0" y="0"/>
                  </a:moveTo>
                  <a:lnTo>
                    <a:pt x="0" y="1453"/>
                  </a:lnTo>
                  <a:lnTo>
                    <a:pt x="1120" y="1453"/>
                  </a:lnTo>
                  <a:lnTo>
                    <a:pt x="11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panose="02020603050405020304" pitchFamily="18" charset="0"/>
                <a:cs typeface="Times New Roman" panose="02020603050405020304" pitchFamily="18" charset="0"/>
              </a:endParaRPr>
            </a:p>
          </p:txBody>
        </p:sp>
        <p:sp>
          <p:nvSpPr>
            <p:cNvPr id="574" name="Google Shape;1240;p60">
              <a:extLst>
                <a:ext uri="{FF2B5EF4-FFF2-40B4-BE49-F238E27FC236}">
                  <a16:creationId xmlns:a16="http://schemas.microsoft.com/office/drawing/2014/main" id="{9B03D6AE-BC45-6F03-95C7-B6A7BC183521}"/>
                </a:ext>
              </a:extLst>
            </p:cNvPr>
            <p:cNvSpPr/>
            <p:nvPr/>
          </p:nvSpPr>
          <p:spPr>
            <a:xfrm>
              <a:off x="4798235" y="1535273"/>
              <a:ext cx="257042" cy="217892"/>
            </a:xfrm>
            <a:custGeom>
              <a:avLst/>
              <a:gdLst/>
              <a:ahLst/>
              <a:cxnLst/>
              <a:rect l="l" t="t" r="r" b="b"/>
              <a:pathLst>
                <a:path w="7193" h="6097" extrusionOk="0">
                  <a:moveTo>
                    <a:pt x="358" y="1"/>
                  </a:moveTo>
                  <a:cubicBezTo>
                    <a:pt x="168" y="1"/>
                    <a:pt x="1" y="143"/>
                    <a:pt x="1" y="334"/>
                  </a:cubicBezTo>
                  <a:lnTo>
                    <a:pt x="1" y="6097"/>
                  </a:lnTo>
                  <a:lnTo>
                    <a:pt x="1454" y="6097"/>
                  </a:lnTo>
                  <a:lnTo>
                    <a:pt x="1454" y="4311"/>
                  </a:lnTo>
                  <a:cubicBezTo>
                    <a:pt x="1454" y="4120"/>
                    <a:pt x="1620" y="3978"/>
                    <a:pt x="1787" y="3978"/>
                  </a:cubicBezTo>
                  <a:lnTo>
                    <a:pt x="5407" y="3978"/>
                  </a:lnTo>
                  <a:cubicBezTo>
                    <a:pt x="5597" y="3978"/>
                    <a:pt x="5740" y="4120"/>
                    <a:pt x="5740" y="4311"/>
                  </a:cubicBezTo>
                  <a:lnTo>
                    <a:pt x="5740" y="6097"/>
                  </a:lnTo>
                  <a:lnTo>
                    <a:pt x="7193" y="6097"/>
                  </a:lnTo>
                  <a:lnTo>
                    <a:pt x="7193" y="334"/>
                  </a:lnTo>
                  <a:cubicBezTo>
                    <a:pt x="7193" y="143"/>
                    <a:pt x="7050" y="1"/>
                    <a:pt x="6860" y="1"/>
                  </a:cubicBezTo>
                  <a:lnTo>
                    <a:pt x="6574" y="1"/>
                  </a:lnTo>
                  <a:cubicBezTo>
                    <a:pt x="6407" y="477"/>
                    <a:pt x="6097" y="882"/>
                    <a:pt x="5740" y="1215"/>
                  </a:cubicBezTo>
                  <a:cubicBezTo>
                    <a:pt x="5669" y="2334"/>
                    <a:pt x="4740" y="3192"/>
                    <a:pt x="3597" y="3192"/>
                  </a:cubicBezTo>
                  <a:cubicBezTo>
                    <a:pt x="2478" y="3192"/>
                    <a:pt x="1549" y="2334"/>
                    <a:pt x="1454" y="1215"/>
                  </a:cubicBezTo>
                  <a:cubicBezTo>
                    <a:pt x="1096" y="882"/>
                    <a:pt x="811" y="477"/>
                    <a:pt x="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panose="02020603050405020304" pitchFamily="18" charset="0"/>
                <a:cs typeface="Times New Roman" panose="02020603050405020304" pitchFamily="18" charset="0"/>
              </a:endParaRPr>
            </a:p>
          </p:txBody>
        </p:sp>
        <p:sp>
          <p:nvSpPr>
            <p:cNvPr id="575" name="Google Shape;1241;p60">
              <a:extLst>
                <a:ext uri="{FF2B5EF4-FFF2-40B4-BE49-F238E27FC236}">
                  <a16:creationId xmlns:a16="http://schemas.microsoft.com/office/drawing/2014/main" id="{C75DF257-B3A0-02A3-5D87-86CE85AD13EE}"/>
                </a:ext>
              </a:extLst>
            </p:cNvPr>
            <p:cNvSpPr/>
            <p:nvPr/>
          </p:nvSpPr>
          <p:spPr>
            <a:xfrm>
              <a:off x="5079086" y="1559109"/>
              <a:ext cx="28123" cy="194055"/>
            </a:xfrm>
            <a:custGeom>
              <a:avLst/>
              <a:gdLst/>
              <a:ahLst/>
              <a:cxnLst/>
              <a:rect l="l" t="t" r="r" b="b"/>
              <a:pathLst>
                <a:path w="787" h="5430" extrusionOk="0">
                  <a:moveTo>
                    <a:pt x="1" y="0"/>
                  </a:moveTo>
                  <a:lnTo>
                    <a:pt x="1" y="5430"/>
                  </a:lnTo>
                  <a:lnTo>
                    <a:pt x="453" y="5430"/>
                  </a:lnTo>
                  <a:cubicBezTo>
                    <a:pt x="620" y="5430"/>
                    <a:pt x="787" y="5287"/>
                    <a:pt x="787" y="5097"/>
                  </a:cubicBezTo>
                  <a:lnTo>
                    <a:pt x="787" y="1477"/>
                  </a:lnTo>
                  <a:cubicBezTo>
                    <a:pt x="787" y="858"/>
                    <a:pt x="477" y="33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panose="02020603050405020304" pitchFamily="18" charset="0"/>
                <a:cs typeface="Times New Roman" panose="02020603050405020304" pitchFamily="18" charset="0"/>
              </a:endParaRPr>
            </a:p>
          </p:txBody>
        </p:sp>
        <p:sp>
          <p:nvSpPr>
            <p:cNvPr id="576" name="Google Shape;1242;p60">
              <a:extLst>
                <a:ext uri="{FF2B5EF4-FFF2-40B4-BE49-F238E27FC236}">
                  <a16:creationId xmlns:a16="http://schemas.microsoft.com/office/drawing/2014/main" id="{7078E0FC-989E-E16A-4F0C-BC9BE76A51EB}"/>
                </a:ext>
              </a:extLst>
            </p:cNvPr>
            <p:cNvSpPr/>
            <p:nvPr/>
          </p:nvSpPr>
          <p:spPr>
            <a:xfrm>
              <a:off x="4747204" y="1559109"/>
              <a:ext cx="27266" cy="194055"/>
            </a:xfrm>
            <a:custGeom>
              <a:avLst/>
              <a:gdLst/>
              <a:ahLst/>
              <a:cxnLst/>
              <a:rect l="l" t="t" r="r" b="b"/>
              <a:pathLst>
                <a:path w="763" h="5430" extrusionOk="0">
                  <a:moveTo>
                    <a:pt x="762" y="0"/>
                  </a:moveTo>
                  <a:cubicBezTo>
                    <a:pt x="310" y="334"/>
                    <a:pt x="0" y="858"/>
                    <a:pt x="0" y="1477"/>
                  </a:cubicBezTo>
                  <a:lnTo>
                    <a:pt x="0" y="5097"/>
                  </a:lnTo>
                  <a:cubicBezTo>
                    <a:pt x="0" y="5287"/>
                    <a:pt x="143" y="5430"/>
                    <a:pt x="333" y="5430"/>
                  </a:cubicBezTo>
                  <a:lnTo>
                    <a:pt x="762" y="5430"/>
                  </a:lnTo>
                  <a:lnTo>
                    <a:pt x="7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panose="02020603050405020304" pitchFamily="18" charset="0"/>
                <a:cs typeface="Times New Roman" panose="02020603050405020304" pitchFamily="18" charset="0"/>
              </a:endParaRPr>
            </a:p>
          </p:txBody>
        </p:sp>
      </p:grpSp>
      <p:grpSp>
        <p:nvGrpSpPr>
          <p:cNvPr id="577" name="Google Shape;8897;p95">
            <a:extLst>
              <a:ext uri="{FF2B5EF4-FFF2-40B4-BE49-F238E27FC236}">
                <a16:creationId xmlns:a16="http://schemas.microsoft.com/office/drawing/2014/main" id="{4BDC95CA-7F28-8811-AA84-A3D5D1385B2D}"/>
              </a:ext>
            </a:extLst>
          </p:cNvPr>
          <p:cNvGrpSpPr/>
          <p:nvPr/>
        </p:nvGrpSpPr>
        <p:grpSpPr>
          <a:xfrm>
            <a:off x="1786295" y="1049554"/>
            <a:ext cx="420811" cy="522864"/>
            <a:chOff x="-2310650" y="3525775"/>
            <a:chExt cx="292250" cy="363125"/>
          </a:xfrm>
          <a:solidFill>
            <a:schemeClr val="bg1"/>
          </a:solidFill>
        </p:grpSpPr>
        <p:sp>
          <p:nvSpPr>
            <p:cNvPr id="578" name="Google Shape;8898;p95">
              <a:extLst>
                <a:ext uri="{FF2B5EF4-FFF2-40B4-BE49-F238E27FC236}">
                  <a16:creationId xmlns:a16="http://schemas.microsoft.com/office/drawing/2014/main" id="{BCA3C0CB-F059-712A-F050-5F668ADC1977}"/>
                </a:ext>
              </a:extLst>
            </p:cNvPr>
            <p:cNvSpPr/>
            <p:nvPr/>
          </p:nvSpPr>
          <p:spPr>
            <a:xfrm>
              <a:off x="-2053075" y="3648650"/>
              <a:ext cx="34675" cy="233950"/>
            </a:xfrm>
            <a:custGeom>
              <a:avLst/>
              <a:gdLst/>
              <a:ahLst/>
              <a:cxnLst/>
              <a:rect l="l" t="t" r="r" b="b"/>
              <a:pathLst>
                <a:path w="1387" h="9358" extrusionOk="0">
                  <a:moveTo>
                    <a:pt x="0" y="1"/>
                  </a:moveTo>
                  <a:lnTo>
                    <a:pt x="0" y="8286"/>
                  </a:lnTo>
                  <a:cubicBezTo>
                    <a:pt x="0" y="8664"/>
                    <a:pt x="158" y="9011"/>
                    <a:pt x="441" y="9263"/>
                  </a:cubicBezTo>
                  <a:cubicBezTo>
                    <a:pt x="504" y="9326"/>
                    <a:pt x="591" y="9358"/>
                    <a:pt x="677" y="9358"/>
                  </a:cubicBezTo>
                  <a:cubicBezTo>
                    <a:pt x="764" y="9358"/>
                    <a:pt x="851" y="9326"/>
                    <a:pt x="914" y="9263"/>
                  </a:cubicBezTo>
                  <a:cubicBezTo>
                    <a:pt x="1197" y="9011"/>
                    <a:pt x="1355" y="8664"/>
                    <a:pt x="1355" y="8286"/>
                  </a:cubicBezTo>
                  <a:lnTo>
                    <a:pt x="1355" y="347"/>
                  </a:lnTo>
                  <a:lnTo>
                    <a:pt x="1386" y="347"/>
                  </a:lnTo>
                  <a:cubicBezTo>
                    <a:pt x="1386" y="158"/>
                    <a:pt x="1229" y="1"/>
                    <a:pt x="10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panose="02020603050405020304" pitchFamily="18" charset="0"/>
                <a:cs typeface="Times New Roman" panose="02020603050405020304" pitchFamily="18" charset="0"/>
              </a:endParaRPr>
            </a:p>
          </p:txBody>
        </p:sp>
        <p:sp>
          <p:nvSpPr>
            <p:cNvPr id="579" name="Google Shape;8899;p95">
              <a:extLst>
                <a:ext uri="{FF2B5EF4-FFF2-40B4-BE49-F238E27FC236}">
                  <a16:creationId xmlns:a16="http://schemas.microsoft.com/office/drawing/2014/main" id="{B5C8718B-BC3C-68FC-8B24-0B30706B0A26}"/>
                </a:ext>
              </a:extLst>
            </p:cNvPr>
            <p:cNvSpPr/>
            <p:nvPr/>
          </p:nvSpPr>
          <p:spPr>
            <a:xfrm>
              <a:off x="-2259450" y="3751825"/>
              <a:ext cx="51225" cy="51225"/>
            </a:xfrm>
            <a:custGeom>
              <a:avLst/>
              <a:gdLst/>
              <a:ahLst/>
              <a:cxnLst/>
              <a:rect l="l" t="t" r="r" b="b"/>
              <a:pathLst>
                <a:path w="2049" h="2049" extrusionOk="0">
                  <a:moveTo>
                    <a:pt x="1" y="1"/>
                  </a:moveTo>
                  <a:lnTo>
                    <a:pt x="1" y="2049"/>
                  </a:lnTo>
                  <a:lnTo>
                    <a:pt x="2049" y="2049"/>
                  </a:lnTo>
                  <a:lnTo>
                    <a:pt x="204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panose="02020603050405020304" pitchFamily="18" charset="0"/>
                <a:cs typeface="Times New Roman" panose="02020603050405020304" pitchFamily="18" charset="0"/>
              </a:endParaRPr>
            </a:p>
          </p:txBody>
        </p:sp>
        <p:sp>
          <p:nvSpPr>
            <p:cNvPr id="580" name="Google Shape;8900;p95">
              <a:extLst>
                <a:ext uri="{FF2B5EF4-FFF2-40B4-BE49-F238E27FC236}">
                  <a16:creationId xmlns:a16="http://schemas.microsoft.com/office/drawing/2014/main" id="{30A8579D-2753-DD14-7DCD-68F077A1DEF1}"/>
                </a:ext>
              </a:extLst>
            </p:cNvPr>
            <p:cNvSpPr/>
            <p:nvPr/>
          </p:nvSpPr>
          <p:spPr>
            <a:xfrm>
              <a:off x="-2259450" y="3649450"/>
              <a:ext cx="137075" cy="51200"/>
            </a:xfrm>
            <a:custGeom>
              <a:avLst/>
              <a:gdLst/>
              <a:ahLst/>
              <a:cxnLst/>
              <a:rect l="l" t="t" r="r" b="b"/>
              <a:pathLst>
                <a:path w="5483" h="2048" extrusionOk="0">
                  <a:moveTo>
                    <a:pt x="1" y="0"/>
                  </a:moveTo>
                  <a:lnTo>
                    <a:pt x="1" y="2048"/>
                  </a:lnTo>
                  <a:lnTo>
                    <a:pt x="5483" y="2048"/>
                  </a:lnTo>
                  <a:lnTo>
                    <a:pt x="548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panose="02020603050405020304" pitchFamily="18" charset="0"/>
                <a:cs typeface="Times New Roman" panose="02020603050405020304" pitchFamily="18" charset="0"/>
              </a:endParaRPr>
            </a:p>
          </p:txBody>
        </p:sp>
        <p:sp>
          <p:nvSpPr>
            <p:cNvPr id="581" name="Google Shape;8901;p95">
              <a:extLst>
                <a:ext uri="{FF2B5EF4-FFF2-40B4-BE49-F238E27FC236}">
                  <a16:creationId xmlns:a16="http://schemas.microsoft.com/office/drawing/2014/main" id="{4F792103-0FB6-E892-E101-1141C2DF5102}"/>
                </a:ext>
              </a:extLst>
            </p:cNvPr>
            <p:cNvSpPr/>
            <p:nvPr/>
          </p:nvSpPr>
          <p:spPr>
            <a:xfrm>
              <a:off x="-2310650" y="3525775"/>
              <a:ext cx="252075" cy="363125"/>
            </a:xfrm>
            <a:custGeom>
              <a:avLst/>
              <a:gdLst/>
              <a:ahLst/>
              <a:cxnLst/>
              <a:rect l="l" t="t" r="r" b="b"/>
              <a:pathLst>
                <a:path w="10083" h="14525" extrusionOk="0">
                  <a:moveTo>
                    <a:pt x="7814" y="4222"/>
                  </a:moveTo>
                  <a:cubicBezTo>
                    <a:pt x="8035" y="4222"/>
                    <a:pt x="8192" y="4380"/>
                    <a:pt x="8192" y="4569"/>
                  </a:cubicBezTo>
                  <a:lnTo>
                    <a:pt x="8192" y="7310"/>
                  </a:lnTo>
                  <a:cubicBezTo>
                    <a:pt x="8192" y="7530"/>
                    <a:pt x="8035" y="7657"/>
                    <a:pt x="7814" y="7657"/>
                  </a:cubicBezTo>
                  <a:lnTo>
                    <a:pt x="1671" y="7657"/>
                  </a:lnTo>
                  <a:cubicBezTo>
                    <a:pt x="1482" y="7657"/>
                    <a:pt x="1324" y="7530"/>
                    <a:pt x="1324" y="7310"/>
                  </a:cubicBezTo>
                  <a:lnTo>
                    <a:pt x="1324" y="4569"/>
                  </a:lnTo>
                  <a:cubicBezTo>
                    <a:pt x="1324" y="4380"/>
                    <a:pt x="1482" y="4222"/>
                    <a:pt x="1671" y="4222"/>
                  </a:cubicBezTo>
                  <a:close/>
                  <a:moveTo>
                    <a:pt x="7904" y="8380"/>
                  </a:moveTo>
                  <a:cubicBezTo>
                    <a:pt x="8287" y="8380"/>
                    <a:pt x="8278" y="9043"/>
                    <a:pt x="7877" y="9043"/>
                  </a:cubicBezTo>
                  <a:lnTo>
                    <a:pt x="5829" y="9043"/>
                  </a:lnTo>
                  <a:cubicBezTo>
                    <a:pt x="5388" y="9043"/>
                    <a:pt x="5357" y="8381"/>
                    <a:pt x="5829" y="8381"/>
                  </a:cubicBezTo>
                  <a:lnTo>
                    <a:pt x="7877" y="8381"/>
                  </a:lnTo>
                  <a:cubicBezTo>
                    <a:pt x="7886" y="8380"/>
                    <a:pt x="7895" y="8380"/>
                    <a:pt x="7904" y="8380"/>
                  </a:cubicBezTo>
                  <a:close/>
                  <a:moveTo>
                    <a:pt x="7904" y="9766"/>
                  </a:moveTo>
                  <a:cubicBezTo>
                    <a:pt x="8287" y="9766"/>
                    <a:pt x="8278" y="10429"/>
                    <a:pt x="7877" y="10429"/>
                  </a:cubicBezTo>
                  <a:lnTo>
                    <a:pt x="5829" y="10429"/>
                  </a:lnTo>
                  <a:cubicBezTo>
                    <a:pt x="5388" y="10429"/>
                    <a:pt x="5357" y="9767"/>
                    <a:pt x="5829" y="9767"/>
                  </a:cubicBezTo>
                  <a:lnTo>
                    <a:pt x="7877" y="9767"/>
                  </a:lnTo>
                  <a:cubicBezTo>
                    <a:pt x="7886" y="9767"/>
                    <a:pt x="7895" y="9766"/>
                    <a:pt x="7904" y="9766"/>
                  </a:cubicBezTo>
                  <a:close/>
                  <a:moveTo>
                    <a:pt x="7877" y="11091"/>
                  </a:moveTo>
                  <a:cubicBezTo>
                    <a:pt x="8287" y="11091"/>
                    <a:pt x="8287" y="11784"/>
                    <a:pt x="7877" y="11784"/>
                  </a:cubicBezTo>
                  <a:lnTo>
                    <a:pt x="5829" y="11784"/>
                  </a:lnTo>
                  <a:cubicBezTo>
                    <a:pt x="5388" y="11784"/>
                    <a:pt x="5357" y="11091"/>
                    <a:pt x="5829" y="11091"/>
                  </a:cubicBezTo>
                  <a:close/>
                  <a:moveTo>
                    <a:pt x="4475" y="8350"/>
                  </a:moveTo>
                  <a:cubicBezTo>
                    <a:pt x="4664" y="8350"/>
                    <a:pt x="4821" y="8507"/>
                    <a:pt x="4821" y="8696"/>
                  </a:cubicBezTo>
                  <a:lnTo>
                    <a:pt x="4821" y="11469"/>
                  </a:lnTo>
                  <a:cubicBezTo>
                    <a:pt x="4821" y="11658"/>
                    <a:pt x="4664" y="11815"/>
                    <a:pt x="4475" y="11815"/>
                  </a:cubicBezTo>
                  <a:lnTo>
                    <a:pt x="1734" y="11815"/>
                  </a:lnTo>
                  <a:cubicBezTo>
                    <a:pt x="1513" y="11815"/>
                    <a:pt x="1356" y="11658"/>
                    <a:pt x="1356" y="11469"/>
                  </a:cubicBezTo>
                  <a:lnTo>
                    <a:pt x="1356" y="8696"/>
                  </a:lnTo>
                  <a:cubicBezTo>
                    <a:pt x="1356" y="8507"/>
                    <a:pt x="1513" y="8350"/>
                    <a:pt x="1734" y="8350"/>
                  </a:cubicBezTo>
                  <a:close/>
                  <a:moveTo>
                    <a:pt x="7877" y="12508"/>
                  </a:moveTo>
                  <a:cubicBezTo>
                    <a:pt x="8287" y="12508"/>
                    <a:pt x="8287" y="13170"/>
                    <a:pt x="7877" y="13170"/>
                  </a:cubicBezTo>
                  <a:lnTo>
                    <a:pt x="1734" y="13170"/>
                  </a:lnTo>
                  <a:cubicBezTo>
                    <a:pt x="1293" y="13170"/>
                    <a:pt x="1261" y="12508"/>
                    <a:pt x="1734" y="12508"/>
                  </a:cubicBezTo>
                  <a:close/>
                  <a:moveTo>
                    <a:pt x="348" y="2868"/>
                  </a:moveTo>
                  <a:cubicBezTo>
                    <a:pt x="158" y="2868"/>
                    <a:pt x="1" y="3025"/>
                    <a:pt x="1" y="3214"/>
                  </a:cubicBezTo>
                  <a:lnTo>
                    <a:pt x="1" y="12823"/>
                  </a:lnTo>
                  <a:cubicBezTo>
                    <a:pt x="1" y="13768"/>
                    <a:pt x="726" y="14525"/>
                    <a:pt x="1702" y="14525"/>
                  </a:cubicBezTo>
                  <a:lnTo>
                    <a:pt x="10083" y="14525"/>
                  </a:lnTo>
                  <a:cubicBezTo>
                    <a:pt x="9767" y="14178"/>
                    <a:pt x="9515" y="13705"/>
                    <a:pt x="9515" y="13138"/>
                  </a:cubicBezTo>
                  <a:cubicBezTo>
                    <a:pt x="9547" y="1"/>
                    <a:pt x="9547" y="6333"/>
                    <a:pt x="9547" y="3214"/>
                  </a:cubicBezTo>
                  <a:cubicBezTo>
                    <a:pt x="9547" y="3025"/>
                    <a:pt x="9389" y="2868"/>
                    <a:pt x="9200" y="2868"/>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panose="02020603050405020304" pitchFamily="18" charset="0"/>
                <a:cs typeface="Times New Roman" panose="02020603050405020304" pitchFamily="18" charset="0"/>
              </a:endParaRPr>
            </a:p>
          </p:txBody>
        </p:sp>
      </p:grpSp>
      <p:grpSp>
        <p:nvGrpSpPr>
          <p:cNvPr id="582" name="Google Shape;6799;p91">
            <a:extLst>
              <a:ext uri="{FF2B5EF4-FFF2-40B4-BE49-F238E27FC236}">
                <a16:creationId xmlns:a16="http://schemas.microsoft.com/office/drawing/2014/main" id="{792DD42C-B0FF-C1A1-0FEF-05C7D8778DF7}"/>
              </a:ext>
            </a:extLst>
          </p:cNvPr>
          <p:cNvGrpSpPr/>
          <p:nvPr/>
        </p:nvGrpSpPr>
        <p:grpSpPr>
          <a:xfrm>
            <a:off x="7354799" y="1165716"/>
            <a:ext cx="366364" cy="359075"/>
            <a:chOff x="-60988625" y="3740800"/>
            <a:chExt cx="316650" cy="310350"/>
          </a:xfrm>
          <a:solidFill>
            <a:schemeClr val="bg1"/>
          </a:solidFill>
        </p:grpSpPr>
        <p:sp>
          <p:nvSpPr>
            <p:cNvPr id="583" name="Google Shape;6800;p91">
              <a:extLst>
                <a:ext uri="{FF2B5EF4-FFF2-40B4-BE49-F238E27FC236}">
                  <a16:creationId xmlns:a16="http://schemas.microsoft.com/office/drawing/2014/main" id="{A796C297-E4DB-CCA8-33A7-C9A3927EDA15}"/>
                </a:ext>
              </a:extLst>
            </p:cNvPr>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panose="02020603050405020304" pitchFamily="18" charset="0"/>
                <a:cs typeface="Times New Roman" panose="02020603050405020304" pitchFamily="18" charset="0"/>
              </a:endParaRPr>
            </a:p>
          </p:txBody>
        </p:sp>
        <p:sp>
          <p:nvSpPr>
            <p:cNvPr id="584" name="Google Shape;6801;p91">
              <a:extLst>
                <a:ext uri="{FF2B5EF4-FFF2-40B4-BE49-F238E27FC236}">
                  <a16:creationId xmlns:a16="http://schemas.microsoft.com/office/drawing/2014/main" id="{9C6187EE-A4F9-131D-F8EC-70C98FC7F79A}"/>
                </a:ext>
              </a:extLst>
            </p:cNvPr>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panose="02020603050405020304" pitchFamily="18" charset="0"/>
                <a:cs typeface="Times New Roman" panose="02020603050405020304" pitchFamily="18" charset="0"/>
              </a:endParaRPr>
            </a:p>
          </p:txBody>
        </p:sp>
        <p:sp>
          <p:nvSpPr>
            <p:cNvPr id="585" name="Google Shape;6802;p91">
              <a:extLst>
                <a:ext uri="{FF2B5EF4-FFF2-40B4-BE49-F238E27FC236}">
                  <a16:creationId xmlns:a16="http://schemas.microsoft.com/office/drawing/2014/main" id="{76955B3B-FFB1-9CFE-53D6-1AD8CC2B5BEB}"/>
                </a:ext>
              </a:extLst>
            </p:cNvPr>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panose="02020603050405020304" pitchFamily="18" charset="0"/>
                <a:cs typeface="Times New Roman" panose="02020603050405020304" pitchFamily="18" charset="0"/>
              </a:endParaRPr>
            </a:p>
          </p:txBody>
        </p:sp>
      </p:grpSp>
      <p:grpSp>
        <p:nvGrpSpPr>
          <p:cNvPr id="586" name="Google Shape;6117;p89">
            <a:extLst>
              <a:ext uri="{FF2B5EF4-FFF2-40B4-BE49-F238E27FC236}">
                <a16:creationId xmlns:a16="http://schemas.microsoft.com/office/drawing/2014/main" id="{11ED9AD2-EC5E-8A22-988E-460E3502E267}"/>
              </a:ext>
            </a:extLst>
          </p:cNvPr>
          <p:cNvGrpSpPr/>
          <p:nvPr/>
        </p:nvGrpSpPr>
        <p:grpSpPr>
          <a:xfrm>
            <a:off x="2639539" y="3306487"/>
            <a:ext cx="292078" cy="339253"/>
            <a:chOff x="4492800" y="2027925"/>
            <a:chExt cx="414825" cy="481825"/>
          </a:xfrm>
          <a:solidFill>
            <a:schemeClr val="bg1"/>
          </a:solidFill>
        </p:grpSpPr>
        <p:sp>
          <p:nvSpPr>
            <p:cNvPr id="587" name="Google Shape;6118;p89">
              <a:extLst>
                <a:ext uri="{FF2B5EF4-FFF2-40B4-BE49-F238E27FC236}">
                  <a16:creationId xmlns:a16="http://schemas.microsoft.com/office/drawing/2014/main" id="{18FE7820-76F9-A34C-4AD1-436C48BDBCC2}"/>
                </a:ext>
              </a:extLst>
            </p:cNvPr>
            <p:cNvSpPr/>
            <p:nvPr/>
          </p:nvSpPr>
          <p:spPr>
            <a:xfrm>
              <a:off x="4492800" y="2027925"/>
              <a:ext cx="54600" cy="481825"/>
            </a:xfrm>
            <a:custGeom>
              <a:avLst/>
              <a:gdLst/>
              <a:ahLst/>
              <a:cxnLst/>
              <a:rect l="l" t="t" r="r" b="b"/>
              <a:pathLst>
                <a:path w="2184" h="19273" extrusionOk="0">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panose="02020603050405020304" pitchFamily="18" charset="0"/>
                <a:cs typeface="Times New Roman" panose="02020603050405020304" pitchFamily="18" charset="0"/>
              </a:endParaRPr>
            </a:p>
          </p:txBody>
        </p:sp>
        <p:sp>
          <p:nvSpPr>
            <p:cNvPr id="588" name="Google Shape;6119;p89">
              <a:extLst>
                <a:ext uri="{FF2B5EF4-FFF2-40B4-BE49-F238E27FC236}">
                  <a16:creationId xmlns:a16="http://schemas.microsoft.com/office/drawing/2014/main" id="{D32B95A7-EBBC-7FD0-9029-A77E10210BED}"/>
                </a:ext>
              </a:extLst>
            </p:cNvPr>
            <p:cNvSpPr/>
            <p:nvPr/>
          </p:nvSpPr>
          <p:spPr>
            <a:xfrm>
              <a:off x="4575600" y="2051425"/>
              <a:ext cx="332025" cy="262450"/>
            </a:xfrm>
            <a:custGeom>
              <a:avLst/>
              <a:gdLst/>
              <a:ahLst/>
              <a:cxnLst/>
              <a:rect l="l" t="t" r="r" b="b"/>
              <a:pathLst>
                <a:path w="13281" h="10498" extrusionOk="0">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panose="02020603050405020304" pitchFamily="18" charset="0"/>
                <a:cs typeface="Times New Roman" panose="02020603050405020304" pitchFamily="18" charset="0"/>
              </a:endParaRPr>
            </a:p>
          </p:txBody>
        </p:sp>
      </p:grpSp>
      <p:grpSp>
        <p:nvGrpSpPr>
          <p:cNvPr id="589" name="Google Shape;6023;p89">
            <a:extLst>
              <a:ext uri="{FF2B5EF4-FFF2-40B4-BE49-F238E27FC236}">
                <a16:creationId xmlns:a16="http://schemas.microsoft.com/office/drawing/2014/main" id="{08A309C8-6BC2-CFB7-61F2-ED9BD0681A14}"/>
              </a:ext>
            </a:extLst>
          </p:cNvPr>
          <p:cNvGrpSpPr/>
          <p:nvPr/>
        </p:nvGrpSpPr>
        <p:grpSpPr>
          <a:xfrm>
            <a:off x="6189945" y="3385248"/>
            <a:ext cx="336965" cy="286833"/>
            <a:chOff x="5645200" y="879425"/>
            <a:chExt cx="478575" cy="407375"/>
          </a:xfrm>
          <a:solidFill>
            <a:schemeClr val="bg1"/>
          </a:solidFill>
        </p:grpSpPr>
        <p:sp>
          <p:nvSpPr>
            <p:cNvPr id="590" name="Google Shape;6024;p89">
              <a:extLst>
                <a:ext uri="{FF2B5EF4-FFF2-40B4-BE49-F238E27FC236}">
                  <a16:creationId xmlns:a16="http://schemas.microsoft.com/office/drawing/2014/main" id="{68AB120D-88AC-1A4A-29FF-C88B9509B330}"/>
                </a:ext>
              </a:extLst>
            </p:cNvPr>
            <p:cNvSpPr/>
            <p:nvPr/>
          </p:nvSpPr>
          <p:spPr>
            <a:xfrm>
              <a:off x="6004200" y="1075025"/>
              <a:ext cx="86075" cy="93450"/>
            </a:xfrm>
            <a:custGeom>
              <a:avLst/>
              <a:gdLst/>
              <a:ahLst/>
              <a:cxnLst/>
              <a:rect l="l" t="t" r="r" b="b"/>
              <a:pathLst>
                <a:path w="3443" h="3738" extrusionOk="0">
                  <a:moveTo>
                    <a:pt x="1" y="0"/>
                  </a:moveTo>
                  <a:lnTo>
                    <a:pt x="1" y="3737"/>
                  </a:lnTo>
                  <a:lnTo>
                    <a:pt x="1907" y="3737"/>
                  </a:lnTo>
                  <a:cubicBezTo>
                    <a:pt x="2157" y="3737"/>
                    <a:pt x="2377" y="3574"/>
                    <a:pt x="2449" y="3334"/>
                  </a:cubicBezTo>
                  <a:lnTo>
                    <a:pt x="34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panose="02020603050405020304" pitchFamily="18" charset="0"/>
                <a:cs typeface="Times New Roman" panose="02020603050405020304" pitchFamily="18" charset="0"/>
              </a:endParaRPr>
            </a:p>
          </p:txBody>
        </p:sp>
        <p:sp>
          <p:nvSpPr>
            <p:cNvPr id="591" name="Google Shape;6025;p89">
              <a:extLst>
                <a:ext uri="{FF2B5EF4-FFF2-40B4-BE49-F238E27FC236}">
                  <a16:creationId xmlns:a16="http://schemas.microsoft.com/office/drawing/2014/main" id="{FC36A3B9-895F-11D0-80CE-69954B8519BE}"/>
                </a:ext>
              </a:extLst>
            </p:cNvPr>
            <p:cNvSpPr/>
            <p:nvPr/>
          </p:nvSpPr>
          <p:spPr>
            <a:xfrm>
              <a:off x="5880900" y="953275"/>
              <a:ext cx="95100" cy="93525"/>
            </a:xfrm>
            <a:custGeom>
              <a:avLst/>
              <a:gdLst/>
              <a:ahLst/>
              <a:cxnLst/>
              <a:rect l="l" t="t" r="r" b="b"/>
              <a:pathLst>
                <a:path w="3804" h="3741" extrusionOk="0">
                  <a:moveTo>
                    <a:pt x="0" y="1"/>
                  </a:moveTo>
                  <a:lnTo>
                    <a:pt x="0" y="3741"/>
                  </a:lnTo>
                  <a:lnTo>
                    <a:pt x="3804" y="3741"/>
                  </a:lnTo>
                  <a:lnTo>
                    <a:pt x="38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panose="02020603050405020304" pitchFamily="18" charset="0"/>
                <a:cs typeface="Times New Roman" panose="02020603050405020304" pitchFamily="18" charset="0"/>
              </a:endParaRPr>
            </a:p>
          </p:txBody>
        </p:sp>
        <p:sp>
          <p:nvSpPr>
            <p:cNvPr id="592" name="Google Shape;6026;p89">
              <a:extLst>
                <a:ext uri="{FF2B5EF4-FFF2-40B4-BE49-F238E27FC236}">
                  <a16:creationId xmlns:a16="http://schemas.microsoft.com/office/drawing/2014/main" id="{335AEC11-C81D-8D54-E3C1-33B8BB66EA00}"/>
                </a:ext>
              </a:extLst>
            </p:cNvPr>
            <p:cNvSpPr/>
            <p:nvPr/>
          </p:nvSpPr>
          <p:spPr>
            <a:xfrm>
              <a:off x="6004200" y="953275"/>
              <a:ext cx="119575" cy="93525"/>
            </a:xfrm>
            <a:custGeom>
              <a:avLst/>
              <a:gdLst/>
              <a:ahLst/>
              <a:cxnLst/>
              <a:rect l="l" t="t" r="r" b="b"/>
              <a:pathLst>
                <a:path w="4783" h="3741" extrusionOk="0">
                  <a:moveTo>
                    <a:pt x="1" y="1"/>
                  </a:moveTo>
                  <a:lnTo>
                    <a:pt x="1" y="3741"/>
                  </a:lnTo>
                  <a:lnTo>
                    <a:pt x="3777" y="3741"/>
                  </a:lnTo>
                  <a:lnTo>
                    <a:pt x="4674" y="727"/>
                  </a:lnTo>
                  <a:cubicBezTo>
                    <a:pt x="4783" y="365"/>
                    <a:pt x="4512" y="1"/>
                    <a:pt x="41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panose="02020603050405020304" pitchFamily="18" charset="0"/>
                <a:cs typeface="Times New Roman" panose="02020603050405020304" pitchFamily="18" charset="0"/>
              </a:endParaRPr>
            </a:p>
          </p:txBody>
        </p:sp>
        <p:sp>
          <p:nvSpPr>
            <p:cNvPr id="593" name="Google Shape;6027;p89">
              <a:extLst>
                <a:ext uri="{FF2B5EF4-FFF2-40B4-BE49-F238E27FC236}">
                  <a16:creationId xmlns:a16="http://schemas.microsoft.com/office/drawing/2014/main" id="{7DD7C13D-EE60-33A3-369A-A3333DBF9F85}"/>
                </a:ext>
              </a:extLst>
            </p:cNvPr>
            <p:cNvSpPr/>
            <p:nvPr/>
          </p:nvSpPr>
          <p:spPr>
            <a:xfrm>
              <a:off x="5880900" y="1075025"/>
              <a:ext cx="95100" cy="93450"/>
            </a:xfrm>
            <a:custGeom>
              <a:avLst/>
              <a:gdLst/>
              <a:ahLst/>
              <a:cxnLst/>
              <a:rect l="l" t="t" r="r" b="b"/>
              <a:pathLst>
                <a:path w="3804" h="3738" extrusionOk="0">
                  <a:moveTo>
                    <a:pt x="0" y="0"/>
                  </a:moveTo>
                  <a:lnTo>
                    <a:pt x="0" y="3737"/>
                  </a:lnTo>
                  <a:lnTo>
                    <a:pt x="3804" y="3737"/>
                  </a:lnTo>
                  <a:lnTo>
                    <a:pt x="38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panose="02020603050405020304" pitchFamily="18" charset="0"/>
                <a:cs typeface="Times New Roman" panose="02020603050405020304" pitchFamily="18" charset="0"/>
              </a:endParaRPr>
            </a:p>
          </p:txBody>
        </p:sp>
        <p:sp>
          <p:nvSpPr>
            <p:cNvPr id="594" name="Google Shape;6028;p89">
              <a:extLst>
                <a:ext uri="{FF2B5EF4-FFF2-40B4-BE49-F238E27FC236}">
                  <a16:creationId xmlns:a16="http://schemas.microsoft.com/office/drawing/2014/main" id="{276354FD-79C1-06A3-4F8B-CD96B9A5B0DE}"/>
                </a:ext>
              </a:extLst>
            </p:cNvPr>
            <p:cNvSpPr/>
            <p:nvPr/>
          </p:nvSpPr>
          <p:spPr>
            <a:xfrm>
              <a:off x="5645200" y="879425"/>
              <a:ext cx="207500" cy="167375"/>
            </a:xfrm>
            <a:custGeom>
              <a:avLst/>
              <a:gdLst/>
              <a:ahLst/>
              <a:cxnLst/>
              <a:rect l="l" t="t" r="r" b="b"/>
              <a:pathLst>
                <a:path w="8300" h="6695" extrusionOk="0">
                  <a:moveTo>
                    <a:pt x="563" y="1"/>
                  </a:moveTo>
                  <a:cubicBezTo>
                    <a:pt x="253" y="1"/>
                    <a:pt x="0" y="254"/>
                    <a:pt x="0" y="564"/>
                  </a:cubicBezTo>
                  <a:cubicBezTo>
                    <a:pt x="0" y="877"/>
                    <a:pt x="253" y="1130"/>
                    <a:pt x="563" y="1130"/>
                  </a:cubicBezTo>
                  <a:lnTo>
                    <a:pt x="2403" y="1130"/>
                  </a:lnTo>
                  <a:lnTo>
                    <a:pt x="3159" y="3672"/>
                  </a:lnTo>
                  <a:cubicBezTo>
                    <a:pt x="3162" y="3678"/>
                    <a:pt x="3162" y="3687"/>
                    <a:pt x="3165" y="3696"/>
                  </a:cubicBezTo>
                  <a:lnTo>
                    <a:pt x="4059" y="6695"/>
                  </a:lnTo>
                  <a:lnTo>
                    <a:pt x="8299" y="6695"/>
                  </a:lnTo>
                  <a:lnTo>
                    <a:pt x="8299" y="2955"/>
                  </a:lnTo>
                  <a:lnTo>
                    <a:pt x="4123" y="2955"/>
                  </a:lnTo>
                  <a:lnTo>
                    <a:pt x="3364" y="404"/>
                  </a:lnTo>
                  <a:cubicBezTo>
                    <a:pt x="3295" y="163"/>
                    <a:pt x="3072" y="1"/>
                    <a:pt x="28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panose="02020603050405020304" pitchFamily="18" charset="0"/>
                <a:cs typeface="Times New Roman" panose="02020603050405020304" pitchFamily="18" charset="0"/>
              </a:endParaRPr>
            </a:p>
          </p:txBody>
        </p:sp>
        <p:sp>
          <p:nvSpPr>
            <p:cNvPr id="595" name="Google Shape;6029;p89">
              <a:extLst>
                <a:ext uri="{FF2B5EF4-FFF2-40B4-BE49-F238E27FC236}">
                  <a16:creationId xmlns:a16="http://schemas.microsoft.com/office/drawing/2014/main" id="{FB641AC8-B237-DC2A-0C42-08C4AE3F3FB1}"/>
                </a:ext>
              </a:extLst>
            </p:cNvPr>
            <p:cNvSpPr/>
            <p:nvPr/>
          </p:nvSpPr>
          <p:spPr>
            <a:xfrm>
              <a:off x="5722500" y="1075025"/>
              <a:ext cx="370875" cy="211775"/>
            </a:xfrm>
            <a:custGeom>
              <a:avLst/>
              <a:gdLst/>
              <a:ahLst/>
              <a:cxnLst/>
              <a:rect l="l" t="t" r="r" b="b"/>
              <a:pathLst>
                <a:path w="14835" h="8471" extrusionOk="0">
                  <a:moveTo>
                    <a:pt x="1305" y="0"/>
                  </a:moveTo>
                  <a:lnTo>
                    <a:pt x="2082" y="2614"/>
                  </a:lnTo>
                  <a:cubicBezTo>
                    <a:pt x="901" y="2701"/>
                    <a:pt x="1" y="3704"/>
                    <a:pt x="40" y="4887"/>
                  </a:cubicBezTo>
                  <a:cubicBezTo>
                    <a:pt x="82" y="6071"/>
                    <a:pt x="1049" y="7010"/>
                    <a:pt x="2232" y="7019"/>
                  </a:cubicBezTo>
                  <a:lnTo>
                    <a:pt x="2795" y="7019"/>
                  </a:lnTo>
                  <a:cubicBezTo>
                    <a:pt x="3045" y="7878"/>
                    <a:pt x="3834" y="8471"/>
                    <a:pt x="4731" y="8471"/>
                  </a:cubicBezTo>
                  <a:cubicBezTo>
                    <a:pt x="5629" y="8471"/>
                    <a:pt x="6418" y="7878"/>
                    <a:pt x="6671" y="7019"/>
                  </a:cubicBezTo>
                  <a:lnTo>
                    <a:pt x="9667" y="7019"/>
                  </a:lnTo>
                  <a:cubicBezTo>
                    <a:pt x="9917" y="7878"/>
                    <a:pt x="10709" y="8471"/>
                    <a:pt x="11606" y="8471"/>
                  </a:cubicBezTo>
                  <a:cubicBezTo>
                    <a:pt x="12500" y="8471"/>
                    <a:pt x="13292" y="7878"/>
                    <a:pt x="13542" y="7019"/>
                  </a:cubicBezTo>
                  <a:lnTo>
                    <a:pt x="14271" y="7019"/>
                  </a:lnTo>
                  <a:cubicBezTo>
                    <a:pt x="14581" y="7019"/>
                    <a:pt x="14834" y="6766"/>
                    <a:pt x="14834" y="6453"/>
                  </a:cubicBezTo>
                  <a:cubicBezTo>
                    <a:pt x="14834" y="6140"/>
                    <a:pt x="14581" y="5890"/>
                    <a:pt x="14271" y="5890"/>
                  </a:cubicBezTo>
                  <a:lnTo>
                    <a:pt x="13542" y="5890"/>
                  </a:lnTo>
                  <a:cubicBezTo>
                    <a:pt x="13292" y="5029"/>
                    <a:pt x="12500" y="4436"/>
                    <a:pt x="11606" y="4436"/>
                  </a:cubicBezTo>
                  <a:cubicBezTo>
                    <a:pt x="10709" y="4436"/>
                    <a:pt x="9917" y="5029"/>
                    <a:pt x="9667" y="5890"/>
                  </a:cubicBezTo>
                  <a:lnTo>
                    <a:pt x="6671" y="5890"/>
                  </a:lnTo>
                  <a:cubicBezTo>
                    <a:pt x="6418" y="5029"/>
                    <a:pt x="5629" y="4436"/>
                    <a:pt x="4731" y="4436"/>
                  </a:cubicBezTo>
                  <a:cubicBezTo>
                    <a:pt x="3834" y="4436"/>
                    <a:pt x="3045" y="5029"/>
                    <a:pt x="2792" y="5890"/>
                  </a:cubicBezTo>
                  <a:lnTo>
                    <a:pt x="2232" y="5890"/>
                  </a:lnTo>
                  <a:cubicBezTo>
                    <a:pt x="1639" y="5890"/>
                    <a:pt x="1157" y="5408"/>
                    <a:pt x="1157" y="4815"/>
                  </a:cubicBezTo>
                  <a:cubicBezTo>
                    <a:pt x="1157" y="4219"/>
                    <a:pt x="1639" y="3737"/>
                    <a:pt x="2232" y="3737"/>
                  </a:cubicBezTo>
                  <a:lnTo>
                    <a:pt x="5207" y="3737"/>
                  </a:lnTo>
                  <a:lnTo>
                    <a:pt x="520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panose="02020603050405020304" pitchFamily="18" charset="0"/>
                <a:cs typeface="Times New Roman" panose="02020603050405020304" pitchFamily="18" charset="0"/>
              </a:endParaRPr>
            </a:p>
          </p:txBody>
        </p:sp>
      </p:grpSp>
      <p:sp>
        <p:nvSpPr>
          <p:cNvPr id="605" name="Lưu đồ: Điểm Kết Thúc 604">
            <a:extLst>
              <a:ext uri="{FF2B5EF4-FFF2-40B4-BE49-F238E27FC236}">
                <a16:creationId xmlns:a16="http://schemas.microsoft.com/office/drawing/2014/main" id="{CF820445-C66F-908D-EDE4-B5C149FE1F7A}"/>
              </a:ext>
            </a:extLst>
          </p:cNvPr>
          <p:cNvSpPr/>
          <p:nvPr/>
        </p:nvSpPr>
        <p:spPr>
          <a:xfrm>
            <a:off x="6244372" y="189272"/>
            <a:ext cx="2753711" cy="627641"/>
          </a:xfrm>
          <a:prstGeom prst="flowChartTerminator">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b="1">
                <a:latin typeface="Times New Roman" panose="02020603050405020304" pitchFamily="18" charset="0"/>
                <a:cs typeface="Times New Roman" panose="02020603050405020304" pitchFamily="18" charset="0"/>
              </a:rPr>
              <a:t>CHỨC NĂNG ADMIN</a:t>
            </a:r>
            <a:endParaRPr lang="vi-VN" sz="1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0136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2" name="Google Shape;730;p42">
            <a:extLst>
              <a:ext uri="{FF2B5EF4-FFF2-40B4-BE49-F238E27FC236}">
                <a16:creationId xmlns:a16="http://schemas.microsoft.com/office/drawing/2014/main" id="{AF924E18-D9D8-CC06-F331-77EE5EC259A9}"/>
              </a:ext>
            </a:extLst>
          </p:cNvPr>
          <p:cNvSpPr txBox="1"/>
          <p:nvPr/>
        </p:nvSpPr>
        <p:spPr>
          <a:xfrm>
            <a:off x="1639614" y="248963"/>
            <a:ext cx="6096000" cy="4645573"/>
          </a:xfrm>
          <a:prstGeom prst="flowChartAlternateProcess">
            <a:avLst/>
          </a:prstGeom>
          <a:solidFill>
            <a:schemeClr val="bg1">
              <a:lumMod val="10000"/>
              <a:lumOff val="90000"/>
            </a:schemeClr>
          </a:solidFill>
          <a:ln>
            <a:no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sz="900" b="1">
              <a:solidFill>
                <a:schemeClr val="dk1"/>
              </a:solidFill>
              <a:latin typeface="Muli"/>
              <a:ea typeface="Muli"/>
              <a:cs typeface="Muli"/>
              <a:sym typeface="Muli"/>
            </a:endParaRPr>
          </a:p>
        </p:txBody>
      </p:sp>
      <p:pic>
        <p:nvPicPr>
          <p:cNvPr id="4" name="Hình ảnh 3">
            <a:extLst>
              <a:ext uri="{FF2B5EF4-FFF2-40B4-BE49-F238E27FC236}">
                <a16:creationId xmlns:a16="http://schemas.microsoft.com/office/drawing/2014/main" id="{771FB107-34D0-0B8D-0697-0D3CB5F0B2D3}"/>
              </a:ext>
            </a:extLst>
          </p:cNvPr>
          <p:cNvPicPr>
            <a:picLocks noChangeAspect="1"/>
          </p:cNvPicPr>
          <p:nvPr/>
        </p:nvPicPr>
        <p:blipFill>
          <a:blip r:embed="rId3"/>
          <a:stretch>
            <a:fillRect/>
          </a:stretch>
        </p:blipFill>
        <p:spPr>
          <a:xfrm>
            <a:off x="1826505" y="299905"/>
            <a:ext cx="5909109" cy="4543688"/>
          </a:xfrm>
          <a:prstGeom prst="rect">
            <a:avLst/>
          </a:prstGeom>
        </p:spPr>
      </p:pic>
      <p:sp>
        <p:nvSpPr>
          <p:cNvPr id="5" name="Lưu đồ: Điểm Kết Thúc 4">
            <a:extLst>
              <a:ext uri="{FF2B5EF4-FFF2-40B4-BE49-F238E27FC236}">
                <a16:creationId xmlns:a16="http://schemas.microsoft.com/office/drawing/2014/main" id="{167348C4-BB38-43DF-0D75-E676204FFAA0}"/>
              </a:ext>
            </a:extLst>
          </p:cNvPr>
          <p:cNvSpPr/>
          <p:nvPr/>
        </p:nvSpPr>
        <p:spPr>
          <a:xfrm>
            <a:off x="7655606" y="228028"/>
            <a:ext cx="1157365" cy="441348"/>
          </a:xfrm>
          <a:prstGeom prst="flowChartTerminator">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b="1">
                <a:latin typeface="Times New Roman" panose="02020603050405020304" pitchFamily="18" charset="0"/>
                <a:cs typeface="Times New Roman" panose="02020603050405020304" pitchFamily="18" charset="0"/>
              </a:rPr>
              <a:t>ERD</a:t>
            </a:r>
            <a:endParaRPr lang="vi-VN" sz="1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178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3" name="Google Shape;730;p42">
            <a:extLst>
              <a:ext uri="{FF2B5EF4-FFF2-40B4-BE49-F238E27FC236}">
                <a16:creationId xmlns:a16="http://schemas.microsoft.com/office/drawing/2014/main" id="{FB08865B-E0FB-1A95-F8C6-CDB343D7D18C}"/>
              </a:ext>
            </a:extLst>
          </p:cNvPr>
          <p:cNvSpPr txBox="1"/>
          <p:nvPr/>
        </p:nvSpPr>
        <p:spPr>
          <a:xfrm>
            <a:off x="1177160" y="438148"/>
            <a:ext cx="7017272" cy="4491204"/>
          </a:xfrm>
          <a:prstGeom prst="flowChartAlternateProcess">
            <a:avLst/>
          </a:prstGeom>
          <a:solidFill>
            <a:schemeClr val="bg1">
              <a:lumMod val="10000"/>
              <a:lumOff val="90000"/>
            </a:schemeClr>
          </a:solidFill>
          <a:ln>
            <a:no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sz="900" b="1">
              <a:solidFill>
                <a:schemeClr val="dk1"/>
              </a:solidFill>
              <a:latin typeface="Muli"/>
              <a:ea typeface="Muli"/>
              <a:cs typeface="Muli"/>
              <a:sym typeface="Muli"/>
            </a:endParaRPr>
          </a:p>
        </p:txBody>
      </p:sp>
      <p:sp>
        <p:nvSpPr>
          <p:cNvPr id="4" name="Lưu đồ: Điểm Kết Thúc 3">
            <a:extLst>
              <a:ext uri="{FF2B5EF4-FFF2-40B4-BE49-F238E27FC236}">
                <a16:creationId xmlns:a16="http://schemas.microsoft.com/office/drawing/2014/main" id="{0681C645-46F3-D503-7111-9C9E715FB688}"/>
              </a:ext>
            </a:extLst>
          </p:cNvPr>
          <p:cNvSpPr/>
          <p:nvPr/>
        </p:nvSpPr>
        <p:spPr>
          <a:xfrm>
            <a:off x="3567506" y="638441"/>
            <a:ext cx="2008988" cy="511639"/>
          </a:xfrm>
          <a:prstGeom prst="flowChartTerminator">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b="1">
                <a:latin typeface="Times New Roman" panose="02020603050405020304" pitchFamily="18" charset="0"/>
                <a:cs typeface="Times New Roman" panose="02020603050405020304" pitchFamily="18" charset="0"/>
              </a:rPr>
              <a:t>DB DIAGRAM</a:t>
            </a:r>
            <a:endParaRPr lang="vi-VN" sz="1800" b="1">
              <a:latin typeface="Times New Roman" panose="02020603050405020304" pitchFamily="18" charset="0"/>
              <a:cs typeface="Times New Roman" panose="02020603050405020304" pitchFamily="18" charset="0"/>
            </a:endParaRPr>
          </a:p>
        </p:txBody>
      </p:sp>
      <p:pic>
        <p:nvPicPr>
          <p:cNvPr id="6" name="Hình ảnh 5">
            <a:extLst>
              <a:ext uri="{FF2B5EF4-FFF2-40B4-BE49-F238E27FC236}">
                <a16:creationId xmlns:a16="http://schemas.microsoft.com/office/drawing/2014/main" id="{B36DACFB-136C-5A03-5E25-3D86DAB4742F}"/>
              </a:ext>
            </a:extLst>
          </p:cNvPr>
          <p:cNvPicPr>
            <a:picLocks noChangeAspect="1"/>
          </p:cNvPicPr>
          <p:nvPr/>
        </p:nvPicPr>
        <p:blipFill>
          <a:blip r:embed="rId3"/>
          <a:stretch>
            <a:fillRect/>
          </a:stretch>
        </p:blipFill>
        <p:spPr>
          <a:xfrm>
            <a:off x="1177160" y="1400939"/>
            <a:ext cx="7017272" cy="2848300"/>
          </a:xfrm>
          <a:prstGeom prst="rect">
            <a:avLst/>
          </a:prstGeom>
        </p:spPr>
      </p:pic>
    </p:spTree>
    <p:extLst>
      <p:ext uri="{BB962C8B-B14F-4D97-AF65-F5344CB8AC3E}">
        <p14:creationId xmlns:p14="http://schemas.microsoft.com/office/powerpoint/2010/main" val="719823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0" name="Google Shape;380;p17"/>
          <p:cNvSpPr txBox="1">
            <a:spLocks noGrp="1"/>
          </p:cNvSpPr>
          <p:nvPr>
            <p:ph type="ctrTitle" idx="4294967295"/>
          </p:nvPr>
        </p:nvSpPr>
        <p:spPr>
          <a:xfrm>
            <a:off x="2524125" y="1813751"/>
            <a:ext cx="4095750" cy="1159800"/>
          </a:xfrm>
          <a:prstGeom prst="rect">
            <a:avLst/>
          </a:prstGeom>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t" anchorCtr="0">
            <a:noAutofit/>
          </a:bodyPr>
          <a:lstStyle/>
          <a:p>
            <a:pPr marL="0" lvl="0" indent="0" algn="ctr" rtl="0">
              <a:spcBef>
                <a:spcPts val="0"/>
              </a:spcBef>
              <a:spcAft>
                <a:spcPts val="0"/>
              </a:spcAft>
              <a:buNone/>
            </a:pPr>
            <a:r>
              <a:rPr lang="en-US" sz="6000">
                <a:latin typeface="Times New Roman" panose="02020603050405020304" pitchFamily="18" charset="0"/>
                <a:cs typeface="Times New Roman" panose="02020603050405020304" pitchFamily="18" charset="0"/>
              </a:rPr>
              <a:t>KẾT LUẬN</a:t>
            </a:r>
            <a:endParaRPr sz="6000">
              <a:latin typeface="Times New Roman" panose="02020603050405020304" pitchFamily="18" charset="0"/>
              <a:cs typeface="Times New Roman" panose="02020603050405020304" pitchFamily="18" charset="0"/>
            </a:endParaRPr>
          </a:p>
        </p:txBody>
      </p:sp>
      <p:grpSp>
        <p:nvGrpSpPr>
          <p:cNvPr id="382" name="Google Shape;382;p17"/>
          <p:cNvGrpSpPr/>
          <p:nvPr/>
        </p:nvGrpSpPr>
        <p:grpSpPr>
          <a:xfrm>
            <a:off x="522460" y="326544"/>
            <a:ext cx="687938" cy="648918"/>
            <a:chOff x="6654650" y="3665275"/>
            <a:chExt cx="409100" cy="409125"/>
          </a:xfrm>
        </p:grpSpPr>
        <p:sp>
          <p:nvSpPr>
            <p:cNvPr id="383" name="Google Shape;383;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17"/>
          <p:cNvSpPr/>
          <p:nvPr/>
        </p:nvSpPr>
        <p:spPr>
          <a:xfrm>
            <a:off x="821011" y="908626"/>
            <a:ext cx="132876" cy="12859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rot="2327381">
            <a:off x="355410" y="498743"/>
            <a:ext cx="237048" cy="24067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rot="2327012">
            <a:off x="1215236" y="559908"/>
            <a:ext cx="120640" cy="10492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graphicFrame>
        <p:nvGraphicFramePr>
          <p:cNvPr id="10" name="Google Shape;439;p23">
            <a:extLst>
              <a:ext uri="{FF2B5EF4-FFF2-40B4-BE49-F238E27FC236}">
                <a16:creationId xmlns:a16="http://schemas.microsoft.com/office/drawing/2014/main" id="{E188FFD2-D3F9-9899-16BD-A6CBA5204B5D}"/>
              </a:ext>
            </a:extLst>
          </p:cNvPr>
          <p:cNvGraphicFramePr/>
          <p:nvPr>
            <p:extLst>
              <p:ext uri="{D42A27DB-BD31-4B8C-83A1-F6EECF244321}">
                <p14:modId xmlns:p14="http://schemas.microsoft.com/office/powerpoint/2010/main" val="1994417764"/>
              </p:ext>
            </p:extLst>
          </p:nvPr>
        </p:nvGraphicFramePr>
        <p:xfrm>
          <a:off x="1127257" y="1542322"/>
          <a:ext cx="6779174" cy="2405230"/>
        </p:xfrm>
        <a:graphic>
          <a:graphicData uri="http://schemas.openxmlformats.org/drawingml/2006/table">
            <a:tbl>
              <a:tblPr firstRow="1">
                <a:tableStyleId>{1FECB4D8-DB02-4DC6-A0A2-4F2EBAE1DC90}</a:tableStyleId>
              </a:tblPr>
              <a:tblGrid>
                <a:gridCol w="3389587">
                  <a:extLst>
                    <a:ext uri="{9D8B030D-6E8A-4147-A177-3AD203B41FA5}">
                      <a16:colId xmlns:a16="http://schemas.microsoft.com/office/drawing/2014/main" val="20002"/>
                    </a:ext>
                  </a:extLst>
                </a:gridCol>
                <a:gridCol w="3389587">
                  <a:extLst>
                    <a:ext uri="{9D8B030D-6E8A-4147-A177-3AD203B41FA5}">
                      <a16:colId xmlns:a16="http://schemas.microsoft.com/office/drawing/2014/main" val="20003"/>
                    </a:ext>
                  </a:extLst>
                </a:gridCol>
              </a:tblGrid>
              <a:tr h="454600">
                <a:tc>
                  <a:txBody>
                    <a:bodyPr/>
                    <a:lstStyle/>
                    <a:p>
                      <a:pPr marL="0" lvl="0" indent="0" algn="ctr" rtl="0">
                        <a:spcBef>
                          <a:spcPts val="0"/>
                        </a:spcBef>
                        <a:spcAft>
                          <a:spcPts val="0"/>
                        </a:spcAft>
                        <a:buNone/>
                      </a:pPr>
                      <a:r>
                        <a:rPr lang="vi-VN" sz="2200" dirty="0">
                          <a:solidFill>
                            <a:srgbClr val="C6DAEC"/>
                          </a:solidFill>
                          <a:latin typeface="Times New Roman" panose="02020603050405020304" pitchFamily="18" charset="0"/>
                          <a:cs typeface="Times New Roman" panose="02020603050405020304" pitchFamily="18" charset="0"/>
                          <a:sym typeface="Archivo"/>
                        </a:rPr>
                        <a:t>ĐẠT ĐƯỢC</a:t>
                      </a:r>
                      <a:endParaRPr sz="2200" dirty="0">
                        <a:solidFill>
                          <a:srgbClr val="C6DAEC"/>
                        </a:solidFill>
                        <a:latin typeface="Times New Roman" panose="02020603050405020304" pitchFamily="18" charset="0"/>
                        <a:ea typeface="Archivo"/>
                        <a:cs typeface="Times New Roman" panose="02020603050405020304" pitchFamily="18" charset="0"/>
                        <a:sym typeface="Archivo"/>
                      </a:endParaRPr>
                    </a:p>
                  </a:txBody>
                  <a:tcPr marL="91425" marR="91425" marT="91425" marB="91425" anchor="ctr">
                    <a:lnR w="12700" cap="flat" cmpd="sng" algn="ctr">
                      <a:noFill/>
                      <a:prstDash val="solid"/>
                      <a:round/>
                      <a:headEnd type="none" w="med" len="med"/>
                      <a:tailEnd type="none" w="med" len="med"/>
                    </a:lnR>
                    <a:lnB w="12700" cap="flat" cmpd="sng" algn="ctr">
                      <a:solidFill>
                        <a:srgbClr val="19BBD5"/>
                      </a:solidFill>
                      <a:prstDash val="solid"/>
                      <a:round/>
                      <a:headEnd type="none" w="med" len="med"/>
                      <a:tailEnd type="none" w="med" len="med"/>
                    </a:lnB>
                  </a:tcPr>
                </a:tc>
                <a:tc>
                  <a:txBody>
                    <a:bodyPr/>
                    <a:lstStyle/>
                    <a:p>
                      <a:pPr marL="0" lvl="0" indent="0" algn="ctr" rtl="0">
                        <a:spcBef>
                          <a:spcPts val="0"/>
                        </a:spcBef>
                        <a:spcAft>
                          <a:spcPts val="0"/>
                        </a:spcAft>
                        <a:buNone/>
                      </a:pPr>
                      <a:r>
                        <a:rPr lang="vi-VN" sz="2200" dirty="0">
                          <a:solidFill>
                            <a:srgbClr val="C6DAEC"/>
                          </a:solidFill>
                          <a:latin typeface="Times New Roman" panose="02020603050405020304" pitchFamily="18" charset="0"/>
                          <a:cs typeface="Times New Roman" panose="02020603050405020304" pitchFamily="18" charset="0"/>
                          <a:sym typeface="Archivo"/>
                        </a:rPr>
                        <a:t>HẠN CHẾ</a:t>
                      </a:r>
                      <a:endParaRPr sz="2200" dirty="0">
                        <a:solidFill>
                          <a:srgbClr val="C6DAEC"/>
                        </a:solidFill>
                        <a:latin typeface="Times New Roman" panose="02020603050405020304" pitchFamily="18" charset="0"/>
                        <a:ea typeface="Archivo"/>
                        <a:cs typeface="Times New Roman" panose="02020603050405020304" pitchFamily="18" charset="0"/>
                        <a:sym typeface="Archivo"/>
                      </a:endParaRPr>
                    </a:p>
                  </a:txBody>
                  <a:tcPr marL="91425" marR="91425" marT="91425" marB="91425" anchor="ctr">
                    <a:lnL w="12700" cap="flat" cmpd="sng" algn="ctr">
                      <a:noFill/>
                      <a:prstDash val="solid"/>
                      <a:round/>
                      <a:headEnd type="none" w="med" len="med"/>
                      <a:tailEnd type="none" w="med" len="med"/>
                    </a:lnL>
                  </a:tcPr>
                </a:tc>
                <a:extLst>
                  <a:ext uri="{0D108BD9-81ED-4DB2-BD59-A6C34878D82A}">
                    <a16:rowId xmlns:a16="http://schemas.microsoft.com/office/drawing/2014/main" val="10000"/>
                  </a:ext>
                </a:extLst>
              </a:tr>
              <a:tr h="454600">
                <a:tc>
                  <a:txBody>
                    <a:bodyPr/>
                    <a:lstStyle/>
                    <a:p>
                      <a:pPr marL="0" lvl="0" indent="0" algn="just" rtl="0">
                        <a:spcBef>
                          <a:spcPts val="0"/>
                        </a:spcBef>
                        <a:spcAft>
                          <a:spcPts val="0"/>
                        </a:spcAft>
                        <a:buNone/>
                      </a:pPr>
                      <a:r>
                        <a:rPr lang="vi-VN" dirty="0">
                          <a:solidFill>
                            <a:schemeClr val="dk1"/>
                          </a:solidFill>
                          <a:latin typeface="Times New Roman" panose="02020603050405020304" pitchFamily="18" charset="0"/>
                          <a:cs typeface="Times New Roman" panose="02020603050405020304" pitchFamily="18" charset="0"/>
                          <a:sym typeface="Catamaran"/>
                        </a:rPr>
                        <a:t>Phần mềm đáp ứng hầu hết các chức năng cơ bản của một trang web bán hàng trực tuyến</a:t>
                      </a:r>
                      <a:endParaRPr dirty="0">
                        <a:solidFill>
                          <a:schemeClr val="dk1"/>
                        </a:solidFill>
                        <a:latin typeface="Times New Roman" panose="02020603050405020304" pitchFamily="18" charset="0"/>
                        <a:ea typeface="Catamaran"/>
                        <a:cs typeface="Times New Roman" panose="02020603050405020304" pitchFamily="18" charset="0"/>
                        <a:sym typeface="Catamaran"/>
                      </a:endParaRPr>
                    </a:p>
                  </a:txBody>
                  <a:tcPr marL="91425" marR="91425" marT="91425" marB="91425" anchor="ctr">
                    <a:lnR w="12700" cap="flat" cmpd="sng" algn="ctr">
                      <a:solidFill>
                        <a:srgbClr val="19BBD5"/>
                      </a:solidFill>
                      <a:prstDash val="solid"/>
                      <a:round/>
                      <a:headEnd type="none" w="med" len="med"/>
                      <a:tailEnd type="none" w="med" len="med"/>
                    </a:lnR>
                    <a:lnT w="12700" cap="flat" cmpd="sng" algn="ctr">
                      <a:solidFill>
                        <a:srgbClr val="19BBD5"/>
                      </a:solidFill>
                      <a:prstDash val="solid"/>
                      <a:round/>
                      <a:headEnd type="none" w="med" len="med"/>
                      <a:tailEnd type="none" w="med" len="med"/>
                    </a:lnT>
                  </a:tcPr>
                </a:tc>
                <a:tc>
                  <a:txBody>
                    <a:bodyPr/>
                    <a:lstStyle/>
                    <a:p>
                      <a:pPr marL="0" lvl="0" indent="0" algn="just" rtl="0">
                        <a:spcBef>
                          <a:spcPts val="0"/>
                        </a:spcBef>
                        <a:spcAft>
                          <a:spcPts val="0"/>
                        </a:spcAft>
                        <a:buNone/>
                      </a:pPr>
                      <a:r>
                        <a:rPr lang="vi-VN" dirty="0">
                          <a:solidFill>
                            <a:schemeClr val="dk1"/>
                          </a:solidFill>
                          <a:latin typeface="Times New Roman" panose="02020603050405020304" pitchFamily="18" charset="0"/>
                          <a:cs typeface="Times New Roman" panose="02020603050405020304" pitchFamily="18" charset="0"/>
                          <a:sym typeface="Catamaran"/>
                        </a:rPr>
                        <a:t>Các vấn đề liên quan tới bảo mật còn nhiều hạn chế</a:t>
                      </a:r>
                      <a:endParaRPr dirty="0">
                        <a:solidFill>
                          <a:schemeClr val="dk1"/>
                        </a:solidFill>
                        <a:latin typeface="Times New Roman" panose="02020603050405020304" pitchFamily="18" charset="0"/>
                        <a:ea typeface="Catamaran"/>
                        <a:cs typeface="Times New Roman" panose="02020603050405020304" pitchFamily="18" charset="0"/>
                        <a:sym typeface="Catamaran"/>
                      </a:endParaRPr>
                    </a:p>
                  </a:txBody>
                  <a:tcPr marL="91425" marR="91425" marT="91425" marB="91425" anchor="ctr">
                    <a:lnL w="12700" cap="flat" cmpd="sng" algn="ctr">
                      <a:solidFill>
                        <a:srgbClr val="19BBD5"/>
                      </a:solidFill>
                      <a:prstDash val="solid"/>
                      <a:round/>
                      <a:headEnd type="none" w="med" len="med"/>
                      <a:tailEnd type="none" w="med" len="med"/>
                    </a:lnL>
                  </a:tcPr>
                </a:tc>
                <a:extLst>
                  <a:ext uri="{0D108BD9-81ED-4DB2-BD59-A6C34878D82A}">
                    <a16:rowId xmlns:a16="http://schemas.microsoft.com/office/drawing/2014/main" val="10001"/>
                  </a:ext>
                </a:extLst>
              </a:tr>
              <a:tr h="454600">
                <a:tc>
                  <a:txBody>
                    <a:bodyPr/>
                    <a:lstStyle/>
                    <a:p>
                      <a:pPr marL="0" lvl="0" indent="0" algn="just" rtl="0">
                        <a:spcBef>
                          <a:spcPts val="0"/>
                        </a:spcBef>
                        <a:spcAft>
                          <a:spcPts val="0"/>
                        </a:spcAft>
                        <a:buNone/>
                      </a:pPr>
                      <a:r>
                        <a:rPr lang="vi-VN" dirty="0">
                          <a:solidFill>
                            <a:schemeClr val="dk1"/>
                          </a:solidFill>
                          <a:latin typeface="Times New Roman" panose="02020603050405020304" pitchFamily="18" charset="0"/>
                          <a:cs typeface="Times New Roman" panose="02020603050405020304" pitchFamily="18" charset="0"/>
                          <a:sym typeface="Catamaran"/>
                        </a:rPr>
                        <a:t>Giao diện khá trực quan và dễ dàng sử dụng</a:t>
                      </a:r>
                      <a:endParaRPr dirty="0">
                        <a:solidFill>
                          <a:schemeClr val="dk1"/>
                        </a:solidFill>
                        <a:latin typeface="Times New Roman" panose="02020603050405020304" pitchFamily="18" charset="0"/>
                        <a:ea typeface="Catamaran"/>
                        <a:cs typeface="Times New Roman" panose="02020603050405020304" pitchFamily="18" charset="0"/>
                        <a:sym typeface="Catamaran"/>
                      </a:endParaRPr>
                    </a:p>
                  </a:txBody>
                  <a:tcPr marL="91425" marR="91425" marT="91425" marB="91425" anchor="ctr">
                    <a:lnR w="12700" cap="flat" cmpd="sng" algn="ctr">
                      <a:solidFill>
                        <a:srgbClr val="19BBD5"/>
                      </a:solidFill>
                      <a:prstDash val="solid"/>
                      <a:round/>
                      <a:headEnd type="none" w="med" len="med"/>
                      <a:tailEnd type="none" w="med" len="med"/>
                    </a:lnR>
                  </a:tcPr>
                </a:tc>
                <a:tc>
                  <a:txBody>
                    <a:bodyPr/>
                    <a:lstStyle/>
                    <a:p>
                      <a:pPr marL="0" lvl="0" indent="0" algn="just" rtl="0">
                        <a:spcBef>
                          <a:spcPts val="0"/>
                        </a:spcBef>
                        <a:spcAft>
                          <a:spcPts val="0"/>
                        </a:spcAft>
                        <a:buNone/>
                      </a:pPr>
                      <a:r>
                        <a:rPr lang="vi-VN" dirty="0">
                          <a:solidFill>
                            <a:schemeClr val="dk1"/>
                          </a:solidFill>
                          <a:latin typeface="Times New Roman" panose="02020603050405020304" pitchFamily="18" charset="0"/>
                          <a:cs typeface="Times New Roman" panose="02020603050405020304" pitchFamily="18" charset="0"/>
                          <a:sym typeface="Catamaran"/>
                        </a:rPr>
                        <a:t>Các chức năng hoạt động chưa quá mượt mà</a:t>
                      </a:r>
                      <a:endParaRPr dirty="0">
                        <a:solidFill>
                          <a:schemeClr val="dk1"/>
                        </a:solidFill>
                        <a:latin typeface="Times New Roman" panose="02020603050405020304" pitchFamily="18" charset="0"/>
                        <a:ea typeface="Catamaran"/>
                        <a:cs typeface="Times New Roman" panose="02020603050405020304" pitchFamily="18" charset="0"/>
                        <a:sym typeface="Catamaran"/>
                      </a:endParaRPr>
                    </a:p>
                  </a:txBody>
                  <a:tcPr marL="91425" marR="91425" marT="91425" marB="91425" anchor="ctr">
                    <a:lnL w="12700" cap="flat" cmpd="sng" algn="ctr">
                      <a:solidFill>
                        <a:srgbClr val="19BBD5"/>
                      </a:solidFill>
                      <a:prstDash val="solid"/>
                      <a:round/>
                      <a:headEnd type="none" w="med" len="med"/>
                      <a:tailEnd type="none" w="med" len="med"/>
                    </a:lnL>
                  </a:tcPr>
                </a:tc>
                <a:extLst>
                  <a:ext uri="{0D108BD9-81ED-4DB2-BD59-A6C34878D82A}">
                    <a16:rowId xmlns:a16="http://schemas.microsoft.com/office/drawing/2014/main" val="10002"/>
                  </a:ext>
                </a:extLst>
              </a:tr>
              <a:tr h="454600">
                <a:tc>
                  <a:txBody>
                    <a:bodyPr/>
                    <a:lstStyle/>
                    <a:p>
                      <a:pPr marL="0" lvl="0" indent="0" algn="just" rtl="0">
                        <a:spcBef>
                          <a:spcPts val="0"/>
                        </a:spcBef>
                        <a:spcAft>
                          <a:spcPts val="0"/>
                        </a:spcAft>
                        <a:buNone/>
                      </a:pPr>
                      <a:r>
                        <a:rPr lang="vi-VN" dirty="0">
                          <a:solidFill>
                            <a:schemeClr val="dk1"/>
                          </a:solidFill>
                          <a:latin typeface="Times New Roman" panose="02020603050405020304" pitchFamily="18" charset="0"/>
                          <a:cs typeface="Times New Roman" panose="02020603050405020304" pitchFamily="18" charset="0"/>
                          <a:sym typeface="Catamaran"/>
                        </a:rPr>
                        <a:t>Khả năng tải trang, khả năng hiển thị ở mức ổn</a:t>
                      </a:r>
                      <a:endParaRPr dirty="0">
                        <a:solidFill>
                          <a:schemeClr val="dk1"/>
                        </a:solidFill>
                        <a:latin typeface="Times New Roman" panose="02020603050405020304" pitchFamily="18" charset="0"/>
                        <a:ea typeface="Catamaran"/>
                        <a:cs typeface="Times New Roman" panose="02020603050405020304" pitchFamily="18" charset="0"/>
                        <a:sym typeface="Catamaran"/>
                      </a:endParaRPr>
                    </a:p>
                  </a:txBody>
                  <a:tcPr marL="91425" marR="91425" marT="91425" marB="91425" anchor="ctr">
                    <a:lnR w="12700" cap="flat" cmpd="sng" algn="ctr">
                      <a:solidFill>
                        <a:srgbClr val="19BBD5"/>
                      </a:solidFill>
                      <a:prstDash val="solid"/>
                      <a:round/>
                      <a:headEnd type="none" w="med" len="med"/>
                      <a:tailEnd type="none" w="med" len="med"/>
                    </a:lnR>
                  </a:tcPr>
                </a:tc>
                <a:tc>
                  <a:txBody>
                    <a:bodyPr/>
                    <a:lstStyle/>
                    <a:p>
                      <a:pPr marL="0" lvl="0" indent="0" algn="just" rtl="0">
                        <a:spcBef>
                          <a:spcPts val="0"/>
                        </a:spcBef>
                        <a:spcAft>
                          <a:spcPts val="0"/>
                        </a:spcAft>
                        <a:buNone/>
                      </a:pPr>
                      <a:r>
                        <a:rPr lang="vi-VN" dirty="0">
                          <a:solidFill>
                            <a:schemeClr val="dk1"/>
                          </a:solidFill>
                          <a:latin typeface="Times New Roman" panose="02020603050405020304" pitchFamily="18" charset="0"/>
                          <a:cs typeface="Times New Roman" panose="02020603050405020304" pitchFamily="18" charset="0"/>
                          <a:sym typeface="Catamaran"/>
                        </a:rPr>
                        <a:t>Các thuật toán chưa được tối ưu đến mức tối đa</a:t>
                      </a:r>
                      <a:endParaRPr dirty="0">
                        <a:solidFill>
                          <a:schemeClr val="dk1"/>
                        </a:solidFill>
                        <a:latin typeface="Times New Roman" panose="02020603050405020304" pitchFamily="18" charset="0"/>
                        <a:ea typeface="Catamaran"/>
                        <a:cs typeface="Times New Roman" panose="02020603050405020304" pitchFamily="18" charset="0"/>
                        <a:sym typeface="Catamaran"/>
                      </a:endParaRPr>
                    </a:p>
                  </a:txBody>
                  <a:tcPr marL="91425" marR="91425" marT="91425" marB="91425" anchor="ctr">
                    <a:lnL w="12700" cap="flat" cmpd="sng" algn="ctr">
                      <a:solidFill>
                        <a:srgbClr val="19BBD5"/>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11" name="Lưu đồ: Điểm Kết Thúc 10">
            <a:extLst>
              <a:ext uri="{FF2B5EF4-FFF2-40B4-BE49-F238E27FC236}">
                <a16:creationId xmlns:a16="http://schemas.microsoft.com/office/drawing/2014/main" id="{D1FBC906-DFA4-40E4-B8CC-34EFC34279A2}"/>
              </a:ext>
            </a:extLst>
          </p:cNvPr>
          <p:cNvSpPr/>
          <p:nvPr/>
        </p:nvSpPr>
        <p:spPr>
          <a:xfrm>
            <a:off x="7052442" y="280579"/>
            <a:ext cx="1707978" cy="581269"/>
          </a:xfrm>
          <a:prstGeom prst="flowChartTerminator">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b="1">
                <a:latin typeface="Times New Roman" panose="02020603050405020304" pitchFamily="18" charset="0"/>
                <a:cs typeface="Times New Roman" panose="02020603050405020304" pitchFamily="18" charset="0"/>
              </a:rPr>
              <a:t>KẾT LUẬN</a:t>
            </a:r>
            <a:endParaRPr lang="vi-VN" sz="18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0" name="Google Shape;380;p17"/>
          <p:cNvSpPr txBox="1">
            <a:spLocks noGrp="1"/>
          </p:cNvSpPr>
          <p:nvPr>
            <p:ph type="ctrTitle" idx="4294967295"/>
          </p:nvPr>
        </p:nvSpPr>
        <p:spPr>
          <a:xfrm>
            <a:off x="924910" y="1991850"/>
            <a:ext cx="7294179" cy="1159800"/>
          </a:xfrm>
          <a:prstGeom prst="rect">
            <a:avLst/>
          </a:prstGeom>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t" anchorCtr="0">
            <a:noAutofit/>
          </a:bodyPr>
          <a:lstStyle/>
          <a:p>
            <a:pPr marL="0" lvl="0" indent="0" algn="ctr" rtl="0">
              <a:spcBef>
                <a:spcPts val="0"/>
              </a:spcBef>
              <a:spcAft>
                <a:spcPts val="0"/>
              </a:spcAft>
              <a:buNone/>
            </a:pPr>
            <a:r>
              <a:rPr lang="en-US" sz="6000">
                <a:latin typeface="Times New Roman" panose="02020603050405020304" pitchFamily="18" charset="0"/>
                <a:cs typeface="Times New Roman" panose="02020603050405020304" pitchFamily="18" charset="0"/>
              </a:rPr>
              <a:t>HƯỚNG MỞ RỘNG</a:t>
            </a:r>
            <a:endParaRPr sz="6000">
              <a:latin typeface="Times New Roman" panose="02020603050405020304" pitchFamily="18" charset="0"/>
              <a:cs typeface="Times New Roman" panose="02020603050405020304" pitchFamily="18" charset="0"/>
            </a:endParaRPr>
          </a:p>
        </p:txBody>
      </p:sp>
      <p:grpSp>
        <p:nvGrpSpPr>
          <p:cNvPr id="382" name="Google Shape;382;p17"/>
          <p:cNvGrpSpPr/>
          <p:nvPr/>
        </p:nvGrpSpPr>
        <p:grpSpPr>
          <a:xfrm>
            <a:off x="522460" y="326544"/>
            <a:ext cx="687938" cy="648918"/>
            <a:chOff x="6654650" y="3665275"/>
            <a:chExt cx="409100" cy="409125"/>
          </a:xfrm>
        </p:grpSpPr>
        <p:sp>
          <p:nvSpPr>
            <p:cNvPr id="383" name="Google Shape;383;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17"/>
          <p:cNvSpPr/>
          <p:nvPr/>
        </p:nvSpPr>
        <p:spPr>
          <a:xfrm>
            <a:off x="821011" y="908626"/>
            <a:ext cx="132876" cy="12859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rot="2327381">
            <a:off x="355410" y="498743"/>
            <a:ext cx="237048" cy="24067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rot="2327012">
            <a:off x="1215236" y="559908"/>
            <a:ext cx="120640" cy="10492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9464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11" name="Lưu đồ: Điểm Kết Thúc 10">
            <a:extLst>
              <a:ext uri="{FF2B5EF4-FFF2-40B4-BE49-F238E27FC236}">
                <a16:creationId xmlns:a16="http://schemas.microsoft.com/office/drawing/2014/main" id="{D1FBC906-DFA4-40E4-B8CC-34EFC34279A2}"/>
              </a:ext>
            </a:extLst>
          </p:cNvPr>
          <p:cNvSpPr/>
          <p:nvPr/>
        </p:nvSpPr>
        <p:spPr>
          <a:xfrm>
            <a:off x="7052442" y="280579"/>
            <a:ext cx="1707978" cy="581269"/>
          </a:xfrm>
          <a:prstGeom prst="flowChartTerminator">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b="1">
                <a:latin typeface="Times New Roman" panose="02020603050405020304" pitchFamily="18" charset="0"/>
                <a:cs typeface="Times New Roman" panose="02020603050405020304" pitchFamily="18" charset="0"/>
              </a:rPr>
              <a:t>MỞ RỘNG</a:t>
            </a:r>
            <a:endParaRPr lang="vi-VN" sz="1800" b="1">
              <a:latin typeface="Times New Roman" panose="02020603050405020304" pitchFamily="18" charset="0"/>
              <a:cs typeface="Times New Roman" panose="02020603050405020304" pitchFamily="18" charset="0"/>
            </a:endParaRPr>
          </a:p>
        </p:txBody>
      </p:sp>
      <p:sp>
        <p:nvSpPr>
          <p:cNvPr id="2" name="Google Shape;593;p34">
            <a:extLst>
              <a:ext uri="{FF2B5EF4-FFF2-40B4-BE49-F238E27FC236}">
                <a16:creationId xmlns:a16="http://schemas.microsoft.com/office/drawing/2014/main" id="{8E093835-994D-4D5F-7815-52EEBC25FFFA}"/>
              </a:ext>
            </a:extLst>
          </p:cNvPr>
          <p:cNvSpPr txBox="1">
            <a:spLocks/>
          </p:cNvSpPr>
          <p:nvPr/>
        </p:nvSpPr>
        <p:spPr>
          <a:xfrm>
            <a:off x="2290950" y="1780140"/>
            <a:ext cx="4562100" cy="246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0" indent="0">
              <a:buFont typeface="Muli"/>
              <a:buNone/>
            </a:pPr>
            <a:r>
              <a:rPr lang="vi-VN" sz="1600" b="1">
                <a:latin typeface="Times New Roman" panose="02020603050405020304" pitchFamily="18" charset="0"/>
                <a:cs typeface="Times New Roman" panose="02020603050405020304" pitchFamily="18" charset="0"/>
              </a:rPr>
              <a:t>Khi lượng khách hàng trở nên nhiều hơn trong tương lai cũng như khi cửa hàng mở rộng, có thể cân nhắc những việc sau:</a:t>
            </a:r>
          </a:p>
          <a:p>
            <a:r>
              <a:rPr lang="vi-VN">
                <a:latin typeface="Times New Roman" panose="02020603050405020304" pitchFamily="18" charset="0"/>
                <a:cs typeface="Times New Roman" panose="02020603050405020304" pitchFamily="18" charset="0"/>
              </a:rPr>
              <a:t>Cải tiến thuật toán, khả năng tải trang </a:t>
            </a:r>
          </a:p>
          <a:p>
            <a:r>
              <a:rPr lang="vi-VN">
                <a:latin typeface="Times New Roman" panose="02020603050405020304" pitchFamily="18" charset="0"/>
                <a:cs typeface="Times New Roman" panose="02020603050405020304" pitchFamily="18" charset="0"/>
              </a:rPr>
              <a:t>Cải tiến khả năng bảo mật</a:t>
            </a:r>
            <a:endParaRPr lang="en-US">
              <a:latin typeface="Times New Roman" panose="02020603050405020304" pitchFamily="18" charset="0"/>
              <a:cs typeface="Times New Roman" panose="02020603050405020304" pitchFamily="18" charset="0"/>
            </a:endParaRPr>
          </a:p>
          <a:p>
            <a:pPr>
              <a:spcBef>
                <a:spcPts val="0"/>
              </a:spcBef>
            </a:pPr>
            <a:r>
              <a:rPr lang="en-US">
                <a:latin typeface="Times New Roman" panose="02020603050405020304" pitchFamily="18" charset="0"/>
                <a:cs typeface="Times New Roman" panose="02020603050405020304" pitchFamily="18" charset="0"/>
              </a:rPr>
              <a:t>Thêm một số tính năng giúp cải thiện trải nghiệm người dùng</a:t>
            </a:r>
          </a:p>
          <a:p>
            <a:pPr>
              <a:spcBef>
                <a:spcPts val="0"/>
              </a:spcBef>
            </a:pPr>
            <a:r>
              <a:rPr lang="en-US">
                <a:latin typeface="Times New Roman" panose="02020603050405020304" pitchFamily="18" charset="0"/>
                <a:cs typeface="Times New Roman" panose="02020603050405020304" pitchFamily="18" charset="0"/>
              </a:rPr>
              <a:t>Nâng cấp máy chủ</a:t>
            </a:r>
          </a:p>
        </p:txBody>
      </p:sp>
    </p:spTree>
    <p:extLst>
      <p:ext uri="{BB962C8B-B14F-4D97-AF65-F5344CB8AC3E}">
        <p14:creationId xmlns:p14="http://schemas.microsoft.com/office/powerpoint/2010/main" val="76532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34"/>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92" name="Google Shape;592;p34"/>
          <p:cNvSpPr txBox="1">
            <a:spLocks noGrp="1"/>
          </p:cNvSpPr>
          <p:nvPr>
            <p:ph type="ctrTitle" idx="4294967295"/>
          </p:nvPr>
        </p:nvSpPr>
        <p:spPr>
          <a:xfrm>
            <a:off x="3152775" y="13547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b="1"/>
              <a:t>Thanks!</a:t>
            </a:r>
            <a:endParaRPr sz="8000" b="1"/>
          </a:p>
        </p:txBody>
      </p:sp>
      <p:sp>
        <p:nvSpPr>
          <p:cNvPr id="593" name="Google Shape;593;p34"/>
          <p:cNvSpPr txBox="1">
            <a:spLocks noGrp="1"/>
          </p:cNvSpPr>
          <p:nvPr>
            <p:ph type="body" idx="4294967295"/>
          </p:nvPr>
        </p:nvSpPr>
        <p:spPr>
          <a:xfrm>
            <a:off x="3286468" y="2400250"/>
            <a:ext cx="45621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a:latin typeface="Arial" panose="020B0604020202020204" pitchFamily="34" charset="0"/>
                <a:cs typeface="Arial" panose="020B0604020202020204" pitchFamily="34" charset="0"/>
              </a:rPr>
              <a:t>Any questions?</a:t>
            </a:r>
            <a:endParaRPr b="1">
              <a:latin typeface="Arial" panose="020B0604020202020204" pitchFamily="34" charset="0"/>
              <a:cs typeface="Arial" panose="020B0604020202020204" pitchFamily="34" charset="0"/>
            </a:endParaRPr>
          </a:p>
          <a:p>
            <a:pPr marL="0" lvl="0" indent="0" algn="l" rtl="0">
              <a:spcBef>
                <a:spcPts val="600"/>
              </a:spcBef>
              <a:spcAft>
                <a:spcPts val="0"/>
              </a:spcAft>
              <a:buClr>
                <a:schemeClr val="dk1"/>
              </a:buClr>
              <a:buSzPts val="1100"/>
              <a:buFont typeface="Arial"/>
              <a:buNone/>
            </a:pPr>
            <a:r>
              <a:rPr lang="en">
                <a:latin typeface="Arial" panose="020B0604020202020204" pitchFamily="34" charset="0"/>
                <a:cs typeface="Arial" panose="020B0604020202020204" pitchFamily="34" charset="0"/>
              </a:rPr>
              <a:t>You can find me at:</a:t>
            </a:r>
            <a:endParaRPr>
              <a:latin typeface="Arial" panose="020B0604020202020204" pitchFamily="34" charset="0"/>
              <a:cs typeface="Arial" panose="020B0604020202020204" pitchFamily="34" charset="0"/>
            </a:endParaRPr>
          </a:p>
          <a:p>
            <a:pPr marL="457200" lvl="0" indent="-317500" algn="l" rtl="0">
              <a:spcBef>
                <a:spcPts val="600"/>
              </a:spcBef>
              <a:spcAft>
                <a:spcPts val="0"/>
              </a:spcAft>
              <a:buSzPts val="1400"/>
              <a:buChar char="◇"/>
            </a:pPr>
            <a:r>
              <a:rPr lang="vi-VN">
                <a:latin typeface="Arial" panose="020B0604020202020204" pitchFamily="34" charset="0"/>
                <a:cs typeface="Arial" panose="020B0604020202020204" pitchFamily="34" charset="0"/>
              </a:rPr>
              <a:t>mr.ph.0504@gmail.com</a:t>
            </a:r>
          </a:p>
          <a:p>
            <a:pPr marL="457200" lvl="0" indent="-317500" algn="l" rtl="0">
              <a:spcBef>
                <a:spcPts val="0"/>
              </a:spcBef>
              <a:spcAft>
                <a:spcPts val="0"/>
              </a:spcAft>
              <a:buSzPts val="1400"/>
              <a:buChar char="◇"/>
            </a:pPr>
            <a:r>
              <a:rPr lang="vi-VN">
                <a:latin typeface="Arial" panose="020B0604020202020204" pitchFamily="34" charset="0"/>
                <a:cs typeface="Arial" panose="020B0604020202020204" pitchFamily="34" charset="0"/>
              </a:rPr>
              <a:t>+84 365330543</a:t>
            </a:r>
          </a:p>
        </p:txBody>
      </p:sp>
      <p:sp>
        <p:nvSpPr>
          <p:cNvPr id="594" name="Google Shape;594;p34"/>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lvl="0" algn="just">
              <a:lnSpc>
                <a:spcPct val="150000"/>
              </a:lnSpc>
              <a:spcAft>
                <a:spcPts val="800"/>
              </a:spcAft>
              <a:tabLst>
                <a:tab pos="457200" algn="l"/>
              </a:tabLst>
            </a:pPr>
            <a:r>
              <a:rPr lang="vi-VN" kern="100">
                <a:effectLst/>
                <a:latin typeface="+mj-lt"/>
                <a:ea typeface="Times New Roman" panose="02020603050405020304" pitchFamily="18" charset="0"/>
                <a:cs typeface="Calibri" panose="020F0502020204030204" pitchFamily="34" charset="0"/>
              </a:rPr>
              <a:t>GIỚI THIỆU ĐỀ TÀI</a:t>
            </a:r>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ea typeface="Nixie One"/>
                <a:cs typeface="Nixie One"/>
                <a:sym typeface="Nixie One"/>
              </a:rPr>
              <a:t>1</a:t>
            </a:r>
            <a:endParaRPr b="1">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lvl="0" algn="just">
              <a:lnSpc>
                <a:spcPct val="150000"/>
              </a:lnSpc>
              <a:spcAft>
                <a:spcPts val="800"/>
              </a:spcAft>
              <a:tabLst>
                <a:tab pos="457200" algn="l"/>
              </a:tabLst>
            </a:pP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PHÂN TÍCH ĐỀ TÀI</a:t>
            </a:r>
            <a:endParaRPr lang="vi-VN" kern="1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sym typeface="Nixie One"/>
              </a:rPr>
              <a:t>2</a:t>
            </a:r>
            <a:endParaRPr b="1">
              <a:solidFill>
                <a:srgbClr val="FFFFFF"/>
              </a:solidFill>
            </a:endParaRPr>
          </a:p>
        </p:txBody>
      </p:sp>
    </p:spTree>
    <p:extLst>
      <p:ext uri="{BB962C8B-B14F-4D97-AF65-F5344CB8AC3E}">
        <p14:creationId xmlns:p14="http://schemas.microsoft.com/office/powerpoint/2010/main" val="2931659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51199" y="1771955"/>
            <a:ext cx="6282300" cy="2381297"/>
          </a:xfrm>
          <a:prstGeom prst="rect">
            <a:avLst/>
          </a:prstGeom>
        </p:spPr>
        <p:txBody>
          <a:bodyPr spcFirstLastPara="1" wrap="square" lIns="91425" tIns="91425" rIns="91425" bIns="91425" anchor="ctr" anchorCtr="0">
            <a:noAutofit/>
          </a:bodyPr>
          <a:lstStyle/>
          <a:p>
            <a:pPr marL="0" lvl="0" indent="0" algn="just" rtl="0">
              <a:spcBef>
                <a:spcPts val="600"/>
              </a:spcBef>
              <a:spcAft>
                <a:spcPts val="0"/>
              </a:spcAft>
              <a:buNone/>
            </a:pPr>
            <a:r>
              <a:rPr lang="vi-VN" sz="1600">
                <a:latin typeface="Times New Roman" panose="02020603050405020304" pitchFamily="18" charset="0"/>
                <a:cs typeface="Times New Roman" panose="02020603050405020304" pitchFamily="18" charset="0"/>
              </a:rPr>
              <a:t>Vào thời kỳ công nghệ phát triển thì việc mua bán trên nền tảng kỹ thuật số không phải là một điều gì mới mẻ. Để phục vụ việc mua sắm của khách hàng hiện nay, việc thiết lập các cửa hàng vật lý rất tốn kém cũng như tạo sự khó khăn đối với việc tìm kiếm khách hàng từ xa. Vậy cho nên việc phát triển một trang web bán hàng online là thực</a:t>
            </a:r>
            <a:r>
              <a:rPr lang="en-US" sz="1600">
                <a:latin typeface="Times New Roman" panose="02020603050405020304" pitchFamily="18" charset="0"/>
                <a:cs typeface="Times New Roman" panose="02020603050405020304" pitchFamily="18" charset="0"/>
              </a:rPr>
              <a:t> </a:t>
            </a:r>
            <a:r>
              <a:rPr lang="vi-VN" sz="1600">
                <a:latin typeface="Times New Roman" panose="02020603050405020304" pitchFamily="18" charset="0"/>
                <a:cs typeface="Times New Roman" panose="02020603050405020304" pitchFamily="18" charset="0"/>
              </a:rPr>
              <a:t>sự cấp thiết. Không chỉ giúp tiếp xúc với số lượng khách hàng nhiều hơn nữa, làm việc mua bán trở nên dễ dàng, việc quảng cáo hàng hoá trên môi trường kỹ thuật số cũng mất ít thời gian và đem tới hiệu quả cao hơn nữa. Từ đấy, trang web bán sách BOOKSTO ra đời</a:t>
            </a:r>
            <a:endParaRPr sz="1600">
              <a:latin typeface="Times New Roman" panose="02020603050405020304" pitchFamily="18" charset="0"/>
              <a:cs typeface="Times New Roman" panose="02020603050405020304" pitchFamily="18" charset="0"/>
            </a:endParaRPr>
          </a:p>
        </p:txBody>
      </p:sp>
      <p:sp>
        <p:nvSpPr>
          <p:cNvPr id="3" name="Lưu đồ: Điểm Kết Thúc 2">
            <a:extLst>
              <a:ext uri="{FF2B5EF4-FFF2-40B4-BE49-F238E27FC236}">
                <a16:creationId xmlns:a16="http://schemas.microsoft.com/office/drawing/2014/main" id="{6C47FEE2-949A-3409-D258-903F7FF0028B}"/>
              </a:ext>
            </a:extLst>
          </p:cNvPr>
          <p:cNvSpPr/>
          <p:nvPr/>
        </p:nvSpPr>
        <p:spPr>
          <a:xfrm>
            <a:off x="2051199" y="990248"/>
            <a:ext cx="1627421" cy="430924"/>
          </a:xfrm>
          <a:prstGeom prst="flowChartTerminator">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b="1">
                <a:latin typeface="Times New Roman" panose="02020603050405020304" pitchFamily="18" charset="0"/>
                <a:cs typeface="Times New Roman" panose="02020603050405020304" pitchFamily="18" charset="0"/>
              </a:rPr>
              <a:t>PHÂN TÍCH</a:t>
            </a:r>
            <a:endParaRPr lang="vi-VN" sz="1800" b="1">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lvl="0" algn="just">
              <a:lnSpc>
                <a:spcPct val="150000"/>
              </a:lnSpc>
              <a:spcAft>
                <a:spcPts val="800"/>
              </a:spcAft>
              <a:tabLst>
                <a:tab pos="457200" algn="l"/>
              </a:tabLst>
            </a:pPr>
            <a:r>
              <a:rPr lang="en-US" kern="100">
                <a:latin typeface="Times New Roman" panose="02020603050405020304" pitchFamily="18" charset="0"/>
                <a:ea typeface="Times New Roman" panose="02020603050405020304" pitchFamily="18" charset="0"/>
                <a:cs typeface="Times New Roman" panose="02020603050405020304" pitchFamily="18" charset="0"/>
              </a:rPr>
              <a:t>CÔNG NGHỆ SỬ DỤNG</a:t>
            </a:r>
            <a:endParaRPr lang="vi-VN" kern="1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4800" b="1">
                <a:solidFill>
                  <a:srgbClr val="FFFFFF"/>
                </a:solidFill>
                <a:latin typeface="Nixie One" panose="020B0604020202020204" charset="0"/>
              </a:rPr>
              <a:t>3</a:t>
            </a:r>
            <a:endParaRPr sz="4800" b="1">
              <a:solidFill>
                <a:srgbClr val="FFFFFF"/>
              </a:solidFill>
              <a:latin typeface="Nixie One" panose="020B0604020202020204" charset="0"/>
            </a:endParaRPr>
          </a:p>
        </p:txBody>
      </p:sp>
    </p:spTree>
    <p:extLst>
      <p:ext uri="{BB962C8B-B14F-4D97-AF65-F5344CB8AC3E}">
        <p14:creationId xmlns:p14="http://schemas.microsoft.com/office/powerpoint/2010/main" val="3960012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22" name="Google Shape;1150;p58">
            <a:extLst>
              <a:ext uri="{FF2B5EF4-FFF2-40B4-BE49-F238E27FC236}">
                <a16:creationId xmlns:a16="http://schemas.microsoft.com/office/drawing/2014/main" id="{D8B4DAD9-543E-EA35-6E85-BFF8543080C1}"/>
              </a:ext>
            </a:extLst>
          </p:cNvPr>
          <p:cNvSpPr/>
          <p:nvPr/>
        </p:nvSpPr>
        <p:spPr>
          <a:xfrm>
            <a:off x="1757576" y="1383234"/>
            <a:ext cx="851400" cy="851400"/>
          </a:xfrm>
          <a:prstGeom prst="ellipse">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endParaRPr>
          </a:p>
        </p:txBody>
      </p:sp>
      <p:grpSp>
        <p:nvGrpSpPr>
          <p:cNvPr id="14" name="Google Shape;8905;p95">
            <a:extLst>
              <a:ext uri="{FF2B5EF4-FFF2-40B4-BE49-F238E27FC236}">
                <a16:creationId xmlns:a16="http://schemas.microsoft.com/office/drawing/2014/main" id="{3FD8A6BC-7878-E596-64DD-C7E6A4DE7824}"/>
              </a:ext>
            </a:extLst>
          </p:cNvPr>
          <p:cNvGrpSpPr/>
          <p:nvPr/>
        </p:nvGrpSpPr>
        <p:grpSpPr>
          <a:xfrm>
            <a:off x="1971196" y="1606499"/>
            <a:ext cx="424159" cy="419659"/>
            <a:chOff x="-1182750" y="3962900"/>
            <a:chExt cx="294575" cy="291450"/>
          </a:xfrm>
          <a:solidFill>
            <a:srgbClr val="19BBD5"/>
          </a:solidFill>
        </p:grpSpPr>
        <p:sp>
          <p:nvSpPr>
            <p:cNvPr id="15" name="Google Shape;8906;p95">
              <a:extLst>
                <a:ext uri="{FF2B5EF4-FFF2-40B4-BE49-F238E27FC236}">
                  <a16:creationId xmlns:a16="http://schemas.microsoft.com/office/drawing/2014/main" id="{4AA054D6-78B3-990D-A089-E904D88A4AFD}"/>
                </a:ext>
              </a:extLst>
            </p:cNvPr>
            <p:cNvSpPr/>
            <p:nvPr/>
          </p:nvSpPr>
          <p:spPr>
            <a:xfrm>
              <a:off x="-1078000" y="4030650"/>
              <a:ext cx="17350" cy="17350"/>
            </a:xfrm>
            <a:custGeom>
              <a:avLst/>
              <a:gdLst/>
              <a:ahLst/>
              <a:cxnLst/>
              <a:rect l="l" t="t" r="r" b="b"/>
              <a:pathLst>
                <a:path w="694" h="694" extrusionOk="0">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 name="Google Shape;8907;p95">
              <a:extLst>
                <a:ext uri="{FF2B5EF4-FFF2-40B4-BE49-F238E27FC236}">
                  <a16:creationId xmlns:a16="http://schemas.microsoft.com/office/drawing/2014/main" id="{BCAEE515-869D-3C2C-619F-2114E18C8801}"/>
                </a:ext>
              </a:extLst>
            </p:cNvPr>
            <p:cNvSpPr/>
            <p:nvPr/>
          </p:nvSpPr>
          <p:spPr>
            <a:xfrm>
              <a:off x="-1129200" y="409995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 name="Google Shape;8908;p95">
              <a:extLst>
                <a:ext uri="{FF2B5EF4-FFF2-40B4-BE49-F238E27FC236}">
                  <a16:creationId xmlns:a16="http://schemas.microsoft.com/office/drawing/2014/main" id="{7829A2FA-B1A3-1157-20B5-773718193ED8}"/>
                </a:ext>
              </a:extLst>
            </p:cNvPr>
            <p:cNvSpPr/>
            <p:nvPr/>
          </p:nvSpPr>
          <p:spPr>
            <a:xfrm>
              <a:off x="-1009475" y="40818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 name="Google Shape;8909;p95">
              <a:extLst>
                <a:ext uri="{FF2B5EF4-FFF2-40B4-BE49-F238E27FC236}">
                  <a16:creationId xmlns:a16="http://schemas.microsoft.com/office/drawing/2014/main" id="{6AC9A2D3-A752-F18E-2AA9-11B07279BD38}"/>
                </a:ext>
              </a:extLst>
            </p:cNvPr>
            <p:cNvSpPr/>
            <p:nvPr/>
          </p:nvSpPr>
          <p:spPr>
            <a:xfrm>
              <a:off x="-1182750" y="4168475"/>
              <a:ext cx="292225" cy="34675"/>
            </a:xfrm>
            <a:custGeom>
              <a:avLst/>
              <a:gdLst/>
              <a:ahLst/>
              <a:cxnLst/>
              <a:rect l="l" t="t" r="r" b="b"/>
              <a:pathLst>
                <a:path w="11689" h="1387" extrusionOk="0">
                  <a:moveTo>
                    <a:pt x="0" y="1"/>
                  </a:moveTo>
                  <a:lnTo>
                    <a:pt x="0" y="347"/>
                  </a:lnTo>
                  <a:lnTo>
                    <a:pt x="63" y="347"/>
                  </a:lnTo>
                  <a:cubicBezTo>
                    <a:pt x="63" y="914"/>
                    <a:pt x="504" y="1387"/>
                    <a:pt x="1071" y="1387"/>
                  </a:cubicBezTo>
                  <a:lnTo>
                    <a:pt x="10680" y="1387"/>
                  </a:lnTo>
                  <a:cubicBezTo>
                    <a:pt x="11247" y="1387"/>
                    <a:pt x="11688" y="914"/>
                    <a:pt x="11688" y="347"/>
                  </a:cubicBezTo>
                  <a:lnTo>
                    <a:pt x="1168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 name="Google Shape;8910;p95">
              <a:extLst>
                <a:ext uri="{FF2B5EF4-FFF2-40B4-BE49-F238E27FC236}">
                  <a16:creationId xmlns:a16="http://schemas.microsoft.com/office/drawing/2014/main" id="{BA98B89A-DF4D-1F89-B737-B6800279218B}"/>
                </a:ext>
              </a:extLst>
            </p:cNvPr>
            <p:cNvSpPr/>
            <p:nvPr/>
          </p:nvSpPr>
          <p:spPr>
            <a:xfrm>
              <a:off x="-1117400" y="4220475"/>
              <a:ext cx="161500" cy="33875"/>
            </a:xfrm>
            <a:custGeom>
              <a:avLst/>
              <a:gdLst/>
              <a:ahLst/>
              <a:cxnLst/>
              <a:rect l="l" t="t" r="r" b="b"/>
              <a:pathLst>
                <a:path w="6460" h="1355" extrusionOk="0">
                  <a:moveTo>
                    <a:pt x="1513" y="0"/>
                  </a:moveTo>
                  <a:lnTo>
                    <a:pt x="1356" y="693"/>
                  </a:lnTo>
                  <a:lnTo>
                    <a:pt x="474" y="693"/>
                  </a:lnTo>
                  <a:cubicBezTo>
                    <a:pt x="32" y="693"/>
                    <a:pt x="1" y="1355"/>
                    <a:pt x="474" y="1355"/>
                  </a:cubicBezTo>
                  <a:lnTo>
                    <a:pt x="5924" y="1355"/>
                  </a:lnTo>
                  <a:cubicBezTo>
                    <a:pt x="6459" y="1355"/>
                    <a:pt x="6459" y="693"/>
                    <a:pt x="5987" y="693"/>
                  </a:cubicBezTo>
                  <a:lnTo>
                    <a:pt x="5073" y="693"/>
                  </a:lnTo>
                  <a:lnTo>
                    <a:pt x="491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 name="Google Shape;8911;p95">
              <a:extLst>
                <a:ext uri="{FF2B5EF4-FFF2-40B4-BE49-F238E27FC236}">
                  <a16:creationId xmlns:a16="http://schemas.microsoft.com/office/drawing/2014/main" id="{07639101-5896-CA99-66A0-8C69D7682F70}"/>
                </a:ext>
              </a:extLst>
            </p:cNvPr>
            <p:cNvSpPr/>
            <p:nvPr/>
          </p:nvSpPr>
          <p:spPr>
            <a:xfrm>
              <a:off x="-958300" y="40141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 name="Google Shape;8912;p95">
              <a:extLst>
                <a:ext uri="{FF2B5EF4-FFF2-40B4-BE49-F238E27FC236}">
                  <a16:creationId xmlns:a16="http://schemas.microsoft.com/office/drawing/2014/main" id="{59469449-24C2-3DBC-471D-03EA8EFE0D2A}"/>
                </a:ext>
              </a:extLst>
            </p:cNvPr>
            <p:cNvSpPr/>
            <p:nvPr/>
          </p:nvSpPr>
          <p:spPr>
            <a:xfrm>
              <a:off x="-1180400" y="3962900"/>
              <a:ext cx="292225" cy="188275"/>
            </a:xfrm>
            <a:custGeom>
              <a:avLst/>
              <a:gdLst/>
              <a:ahLst/>
              <a:cxnLst/>
              <a:rect l="l" t="t" r="r" b="b"/>
              <a:pathLst>
                <a:path w="11689" h="7531" extrusionOk="0">
                  <a:moveTo>
                    <a:pt x="9232" y="1324"/>
                  </a:moveTo>
                  <a:cubicBezTo>
                    <a:pt x="9799" y="1324"/>
                    <a:pt x="10271" y="1797"/>
                    <a:pt x="10271" y="2364"/>
                  </a:cubicBezTo>
                  <a:cubicBezTo>
                    <a:pt x="10271" y="2922"/>
                    <a:pt x="9822" y="3391"/>
                    <a:pt x="9247" y="3391"/>
                  </a:cubicBezTo>
                  <a:cubicBezTo>
                    <a:pt x="9140" y="3391"/>
                    <a:pt x="9029" y="3375"/>
                    <a:pt x="8916" y="3341"/>
                  </a:cubicBezTo>
                  <a:lnTo>
                    <a:pt x="8034" y="4538"/>
                  </a:lnTo>
                  <a:cubicBezTo>
                    <a:pt x="8507" y="5199"/>
                    <a:pt x="7971" y="6144"/>
                    <a:pt x="7152" y="6144"/>
                  </a:cubicBezTo>
                  <a:cubicBezTo>
                    <a:pt x="6491" y="6144"/>
                    <a:pt x="5987" y="5514"/>
                    <a:pt x="6176" y="4790"/>
                  </a:cubicBezTo>
                  <a:lnTo>
                    <a:pt x="4978" y="3908"/>
                  </a:lnTo>
                  <a:cubicBezTo>
                    <a:pt x="4839" y="4007"/>
                    <a:pt x="4661" y="4069"/>
                    <a:pt x="4470" y="4069"/>
                  </a:cubicBezTo>
                  <a:cubicBezTo>
                    <a:pt x="4359" y="4069"/>
                    <a:pt x="4243" y="4048"/>
                    <a:pt x="4128" y="4002"/>
                  </a:cubicBezTo>
                  <a:lnTo>
                    <a:pt x="3214" y="5199"/>
                  </a:lnTo>
                  <a:cubicBezTo>
                    <a:pt x="3340" y="5357"/>
                    <a:pt x="3372" y="5546"/>
                    <a:pt x="3372" y="5735"/>
                  </a:cubicBezTo>
                  <a:cubicBezTo>
                    <a:pt x="3372" y="6302"/>
                    <a:pt x="2899" y="6775"/>
                    <a:pt x="2363" y="6775"/>
                  </a:cubicBezTo>
                  <a:cubicBezTo>
                    <a:pt x="1796" y="6775"/>
                    <a:pt x="1324" y="6302"/>
                    <a:pt x="1324" y="5735"/>
                  </a:cubicBezTo>
                  <a:cubicBezTo>
                    <a:pt x="1324" y="5199"/>
                    <a:pt x="1796" y="4727"/>
                    <a:pt x="2363" y="4727"/>
                  </a:cubicBezTo>
                  <a:cubicBezTo>
                    <a:pt x="2489" y="4727"/>
                    <a:pt x="2552" y="4758"/>
                    <a:pt x="2678" y="4758"/>
                  </a:cubicBezTo>
                  <a:lnTo>
                    <a:pt x="3592" y="3593"/>
                  </a:lnTo>
                  <a:cubicBezTo>
                    <a:pt x="3120" y="2899"/>
                    <a:pt x="3624" y="1954"/>
                    <a:pt x="4443" y="1954"/>
                  </a:cubicBezTo>
                  <a:cubicBezTo>
                    <a:pt x="5104" y="1954"/>
                    <a:pt x="5640" y="2584"/>
                    <a:pt x="5419" y="3309"/>
                  </a:cubicBezTo>
                  <a:lnTo>
                    <a:pt x="6617" y="4223"/>
                  </a:lnTo>
                  <a:cubicBezTo>
                    <a:pt x="6766" y="4116"/>
                    <a:pt x="6959" y="4038"/>
                    <a:pt x="7165" y="4038"/>
                  </a:cubicBezTo>
                  <a:cubicBezTo>
                    <a:pt x="7264" y="4038"/>
                    <a:pt x="7365" y="4056"/>
                    <a:pt x="7467" y="4097"/>
                  </a:cubicBezTo>
                  <a:lnTo>
                    <a:pt x="8381" y="2899"/>
                  </a:lnTo>
                  <a:cubicBezTo>
                    <a:pt x="8255" y="2742"/>
                    <a:pt x="8223" y="2553"/>
                    <a:pt x="8223" y="2364"/>
                  </a:cubicBezTo>
                  <a:cubicBezTo>
                    <a:pt x="8223" y="1797"/>
                    <a:pt x="8696" y="1324"/>
                    <a:pt x="9232" y="1324"/>
                  </a:cubicBezTo>
                  <a:close/>
                  <a:moveTo>
                    <a:pt x="1009" y="1"/>
                  </a:moveTo>
                  <a:cubicBezTo>
                    <a:pt x="473" y="1"/>
                    <a:pt x="1" y="474"/>
                    <a:pt x="1" y="1009"/>
                  </a:cubicBezTo>
                  <a:lnTo>
                    <a:pt x="1" y="7531"/>
                  </a:lnTo>
                  <a:lnTo>
                    <a:pt x="11689" y="7531"/>
                  </a:lnTo>
                  <a:lnTo>
                    <a:pt x="11689" y="1009"/>
                  </a:lnTo>
                  <a:cubicBezTo>
                    <a:pt x="11657" y="411"/>
                    <a:pt x="11185" y="1"/>
                    <a:pt x="106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23" name="Google Shape;1153;p58">
            <a:extLst>
              <a:ext uri="{FF2B5EF4-FFF2-40B4-BE49-F238E27FC236}">
                <a16:creationId xmlns:a16="http://schemas.microsoft.com/office/drawing/2014/main" id="{0275E684-79E3-3A61-241C-0F4553665DC5}"/>
              </a:ext>
            </a:extLst>
          </p:cNvPr>
          <p:cNvSpPr/>
          <p:nvPr/>
        </p:nvSpPr>
        <p:spPr>
          <a:xfrm>
            <a:off x="4269426" y="1352075"/>
            <a:ext cx="851400" cy="851400"/>
          </a:xfrm>
          <a:prstGeom prst="ellipse">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 name="Google Shape;1156;p58">
            <a:extLst>
              <a:ext uri="{FF2B5EF4-FFF2-40B4-BE49-F238E27FC236}">
                <a16:creationId xmlns:a16="http://schemas.microsoft.com/office/drawing/2014/main" id="{2C40D053-983F-8D66-FA32-C0C419DC6B42}"/>
              </a:ext>
            </a:extLst>
          </p:cNvPr>
          <p:cNvSpPr/>
          <p:nvPr/>
        </p:nvSpPr>
        <p:spPr>
          <a:xfrm>
            <a:off x="6781276" y="1383234"/>
            <a:ext cx="851400" cy="851400"/>
          </a:xfrm>
          <a:prstGeom prst="ellipse">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25" name="Google Shape;9004;p95">
            <a:extLst>
              <a:ext uri="{FF2B5EF4-FFF2-40B4-BE49-F238E27FC236}">
                <a16:creationId xmlns:a16="http://schemas.microsoft.com/office/drawing/2014/main" id="{B292AAD4-4BB7-AAA8-3366-6AF313402E1E}"/>
              </a:ext>
            </a:extLst>
          </p:cNvPr>
          <p:cNvGrpSpPr/>
          <p:nvPr/>
        </p:nvGrpSpPr>
        <p:grpSpPr>
          <a:xfrm>
            <a:off x="4484162" y="1578150"/>
            <a:ext cx="421927" cy="399248"/>
            <a:chOff x="-1592325" y="3957400"/>
            <a:chExt cx="293025" cy="277275"/>
          </a:xfrm>
          <a:solidFill>
            <a:srgbClr val="19BBD5"/>
          </a:solidFill>
        </p:grpSpPr>
        <p:sp>
          <p:nvSpPr>
            <p:cNvPr id="26" name="Google Shape;9005;p95">
              <a:extLst>
                <a:ext uri="{FF2B5EF4-FFF2-40B4-BE49-F238E27FC236}">
                  <a16:creationId xmlns:a16="http://schemas.microsoft.com/office/drawing/2014/main" id="{56FA9991-6D20-A22B-A7F3-24AD89BA4FE0}"/>
                </a:ext>
              </a:extLst>
            </p:cNvPr>
            <p:cNvSpPr/>
            <p:nvPr/>
          </p:nvSpPr>
          <p:spPr>
            <a:xfrm>
              <a:off x="-1591550" y="3957400"/>
              <a:ext cx="292250" cy="68550"/>
            </a:xfrm>
            <a:custGeom>
              <a:avLst/>
              <a:gdLst/>
              <a:ahLst/>
              <a:cxnLst/>
              <a:rect l="l" t="t" r="r" b="b"/>
              <a:pathLst>
                <a:path w="11690" h="2742" extrusionOk="0">
                  <a:moveTo>
                    <a:pt x="9894" y="1355"/>
                  </a:moveTo>
                  <a:cubicBezTo>
                    <a:pt x="10335" y="1355"/>
                    <a:pt x="10366" y="2017"/>
                    <a:pt x="9894" y="2017"/>
                  </a:cubicBezTo>
                  <a:lnTo>
                    <a:pt x="5798" y="2017"/>
                  </a:lnTo>
                  <a:cubicBezTo>
                    <a:pt x="5778" y="2019"/>
                    <a:pt x="5759" y="2021"/>
                    <a:pt x="5741" y="2021"/>
                  </a:cubicBezTo>
                  <a:cubicBezTo>
                    <a:pt x="5326" y="2021"/>
                    <a:pt x="5345" y="1355"/>
                    <a:pt x="5798" y="1355"/>
                  </a:cubicBezTo>
                  <a:close/>
                  <a:moveTo>
                    <a:pt x="1671" y="1355"/>
                  </a:moveTo>
                  <a:cubicBezTo>
                    <a:pt x="1860" y="1355"/>
                    <a:pt x="2017" y="1513"/>
                    <a:pt x="2017" y="1702"/>
                  </a:cubicBezTo>
                  <a:cubicBezTo>
                    <a:pt x="2017" y="1891"/>
                    <a:pt x="1860" y="2048"/>
                    <a:pt x="1671" y="2048"/>
                  </a:cubicBezTo>
                  <a:cubicBezTo>
                    <a:pt x="1482" y="2048"/>
                    <a:pt x="1324" y="1891"/>
                    <a:pt x="1324" y="1702"/>
                  </a:cubicBezTo>
                  <a:cubicBezTo>
                    <a:pt x="1356" y="1513"/>
                    <a:pt x="1513" y="1355"/>
                    <a:pt x="1671" y="1355"/>
                  </a:cubicBezTo>
                  <a:close/>
                  <a:moveTo>
                    <a:pt x="3057" y="1355"/>
                  </a:moveTo>
                  <a:cubicBezTo>
                    <a:pt x="3246" y="1355"/>
                    <a:pt x="3404" y="1513"/>
                    <a:pt x="3404" y="1702"/>
                  </a:cubicBezTo>
                  <a:cubicBezTo>
                    <a:pt x="3404" y="1891"/>
                    <a:pt x="3246" y="2048"/>
                    <a:pt x="3057" y="2048"/>
                  </a:cubicBezTo>
                  <a:cubicBezTo>
                    <a:pt x="2836" y="2048"/>
                    <a:pt x="2679" y="1891"/>
                    <a:pt x="2679" y="1702"/>
                  </a:cubicBezTo>
                  <a:cubicBezTo>
                    <a:pt x="2679" y="1513"/>
                    <a:pt x="2836" y="1355"/>
                    <a:pt x="3057" y="1355"/>
                  </a:cubicBezTo>
                  <a:close/>
                  <a:moveTo>
                    <a:pt x="4412" y="1355"/>
                  </a:moveTo>
                  <a:cubicBezTo>
                    <a:pt x="4632" y="1355"/>
                    <a:pt x="4790" y="1513"/>
                    <a:pt x="4790" y="1702"/>
                  </a:cubicBezTo>
                  <a:cubicBezTo>
                    <a:pt x="4790" y="1891"/>
                    <a:pt x="4632" y="2048"/>
                    <a:pt x="4412" y="2048"/>
                  </a:cubicBezTo>
                  <a:cubicBezTo>
                    <a:pt x="4223" y="2048"/>
                    <a:pt x="4065" y="1891"/>
                    <a:pt x="4065" y="1702"/>
                  </a:cubicBezTo>
                  <a:cubicBezTo>
                    <a:pt x="4065" y="1513"/>
                    <a:pt x="4223" y="1355"/>
                    <a:pt x="4412" y="1355"/>
                  </a:cubicBezTo>
                  <a:close/>
                  <a:moveTo>
                    <a:pt x="1041" y="0"/>
                  </a:moveTo>
                  <a:cubicBezTo>
                    <a:pt x="474" y="0"/>
                    <a:pt x="1" y="473"/>
                    <a:pt x="1" y="1040"/>
                  </a:cubicBezTo>
                  <a:lnTo>
                    <a:pt x="1" y="2741"/>
                  </a:lnTo>
                  <a:lnTo>
                    <a:pt x="11689" y="2741"/>
                  </a:lnTo>
                  <a:lnTo>
                    <a:pt x="11689" y="1040"/>
                  </a:lnTo>
                  <a:cubicBezTo>
                    <a:pt x="11689" y="505"/>
                    <a:pt x="11154"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 name="Google Shape;9006;p95">
              <a:extLst>
                <a:ext uri="{FF2B5EF4-FFF2-40B4-BE49-F238E27FC236}">
                  <a16:creationId xmlns:a16="http://schemas.microsoft.com/office/drawing/2014/main" id="{A6CB2B5B-8303-352A-6927-8FF419285371}"/>
                </a:ext>
              </a:extLst>
            </p:cNvPr>
            <p:cNvSpPr/>
            <p:nvPr/>
          </p:nvSpPr>
          <p:spPr>
            <a:xfrm>
              <a:off x="-1592325" y="4043250"/>
              <a:ext cx="291450" cy="171725"/>
            </a:xfrm>
            <a:custGeom>
              <a:avLst/>
              <a:gdLst/>
              <a:ahLst/>
              <a:cxnLst/>
              <a:rect l="l" t="t" r="r" b="b"/>
              <a:pathLst>
                <a:path w="11658" h="6869" extrusionOk="0">
                  <a:moveTo>
                    <a:pt x="0" y="0"/>
                  </a:moveTo>
                  <a:lnTo>
                    <a:pt x="0" y="5829"/>
                  </a:lnTo>
                  <a:cubicBezTo>
                    <a:pt x="0" y="6396"/>
                    <a:pt x="473" y="6869"/>
                    <a:pt x="1040" y="6869"/>
                  </a:cubicBezTo>
                  <a:lnTo>
                    <a:pt x="2867" y="6869"/>
                  </a:lnTo>
                  <a:lnTo>
                    <a:pt x="2647" y="6616"/>
                  </a:lnTo>
                  <a:cubicBezTo>
                    <a:pt x="2521" y="6522"/>
                    <a:pt x="2521" y="6270"/>
                    <a:pt x="2647" y="6144"/>
                  </a:cubicBezTo>
                  <a:lnTo>
                    <a:pt x="2993" y="5797"/>
                  </a:lnTo>
                  <a:cubicBezTo>
                    <a:pt x="2962" y="5734"/>
                    <a:pt x="2930" y="5608"/>
                    <a:pt x="2867" y="5482"/>
                  </a:cubicBezTo>
                  <a:lnTo>
                    <a:pt x="2363" y="5482"/>
                  </a:lnTo>
                  <a:cubicBezTo>
                    <a:pt x="2174" y="5482"/>
                    <a:pt x="2017" y="5325"/>
                    <a:pt x="2017" y="5136"/>
                  </a:cubicBezTo>
                  <a:lnTo>
                    <a:pt x="2017" y="3750"/>
                  </a:lnTo>
                  <a:cubicBezTo>
                    <a:pt x="2017" y="3561"/>
                    <a:pt x="2174" y="3403"/>
                    <a:pt x="2363" y="3403"/>
                  </a:cubicBezTo>
                  <a:lnTo>
                    <a:pt x="2867" y="3403"/>
                  </a:lnTo>
                  <a:cubicBezTo>
                    <a:pt x="2930" y="3277"/>
                    <a:pt x="2962" y="3214"/>
                    <a:pt x="2993" y="3088"/>
                  </a:cubicBezTo>
                  <a:lnTo>
                    <a:pt x="2647" y="2741"/>
                  </a:lnTo>
                  <a:cubicBezTo>
                    <a:pt x="2521" y="2615"/>
                    <a:pt x="2521" y="2363"/>
                    <a:pt x="2647" y="2269"/>
                  </a:cubicBezTo>
                  <a:lnTo>
                    <a:pt x="3624" y="1261"/>
                  </a:lnTo>
                  <a:cubicBezTo>
                    <a:pt x="3687" y="1213"/>
                    <a:pt x="3773" y="1190"/>
                    <a:pt x="3860" y="1190"/>
                  </a:cubicBezTo>
                  <a:cubicBezTo>
                    <a:pt x="3946" y="1190"/>
                    <a:pt x="4033" y="1213"/>
                    <a:pt x="4096" y="1261"/>
                  </a:cubicBezTo>
                  <a:lnTo>
                    <a:pt x="4443" y="1639"/>
                  </a:lnTo>
                  <a:cubicBezTo>
                    <a:pt x="4537" y="1576"/>
                    <a:pt x="4663" y="1544"/>
                    <a:pt x="4758" y="1513"/>
                  </a:cubicBezTo>
                  <a:lnTo>
                    <a:pt x="4758" y="1009"/>
                  </a:lnTo>
                  <a:cubicBezTo>
                    <a:pt x="4758" y="788"/>
                    <a:pt x="4915" y="631"/>
                    <a:pt x="5136" y="631"/>
                  </a:cubicBezTo>
                  <a:lnTo>
                    <a:pt x="6490" y="631"/>
                  </a:lnTo>
                  <a:cubicBezTo>
                    <a:pt x="6711" y="631"/>
                    <a:pt x="6869" y="788"/>
                    <a:pt x="6869" y="1009"/>
                  </a:cubicBezTo>
                  <a:lnTo>
                    <a:pt x="6869" y="1513"/>
                  </a:lnTo>
                  <a:cubicBezTo>
                    <a:pt x="6963" y="1544"/>
                    <a:pt x="7058" y="1576"/>
                    <a:pt x="7184" y="1639"/>
                  </a:cubicBezTo>
                  <a:lnTo>
                    <a:pt x="7530" y="1261"/>
                  </a:lnTo>
                  <a:cubicBezTo>
                    <a:pt x="7593" y="1213"/>
                    <a:pt x="7680" y="1190"/>
                    <a:pt x="7766" y="1190"/>
                  </a:cubicBezTo>
                  <a:cubicBezTo>
                    <a:pt x="7853" y="1190"/>
                    <a:pt x="7940" y="1213"/>
                    <a:pt x="8003" y="1261"/>
                  </a:cubicBezTo>
                  <a:lnTo>
                    <a:pt x="8979" y="2269"/>
                  </a:lnTo>
                  <a:cubicBezTo>
                    <a:pt x="9105" y="2363"/>
                    <a:pt x="9105" y="2615"/>
                    <a:pt x="8979" y="2741"/>
                  </a:cubicBezTo>
                  <a:lnTo>
                    <a:pt x="8633" y="3088"/>
                  </a:lnTo>
                  <a:cubicBezTo>
                    <a:pt x="8664" y="3151"/>
                    <a:pt x="8696" y="3277"/>
                    <a:pt x="8759" y="3403"/>
                  </a:cubicBezTo>
                  <a:lnTo>
                    <a:pt x="9263" y="3403"/>
                  </a:lnTo>
                  <a:cubicBezTo>
                    <a:pt x="9452" y="3403"/>
                    <a:pt x="9609" y="3561"/>
                    <a:pt x="9609" y="3750"/>
                  </a:cubicBezTo>
                  <a:lnTo>
                    <a:pt x="9609" y="5136"/>
                  </a:lnTo>
                  <a:cubicBezTo>
                    <a:pt x="9609" y="5325"/>
                    <a:pt x="9452" y="5482"/>
                    <a:pt x="9263" y="5482"/>
                  </a:cubicBezTo>
                  <a:lnTo>
                    <a:pt x="8759" y="5482"/>
                  </a:lnTo>
                  <a:cubicBezTo>
                    <a:pt x="8727" y="5608"/>
                    <a:pt x="8664" y="5671"/>
                    <a:pt x="8633" y="5797"/>
                  </a:cubicBezTo>
                  <a:lnTo>
                    <a:pt x="8979" y="6144"/>
                  </a:lnTo>
                  <a:cubicBezTo>
                    <a:pt x="9105" y="6270"/>
                    <a:pt x="9105" y="6522"/>
                    <a:pt x="8979" y="6616"/>
                  </a:cubicBezTo>
                  <a:lnTo>
                    <a:pt x="8759" y="6869"/>
                  </a:lnTo>
                  <a:lnTo>
                    <a:pt x="10586" y="6869"/>
                  </a:lnTo>
                  <a:cubicBezTo>
                    <a:pt x="11153" y="6869"/>
                    <a:pt x="11657" y="6396"/>
                    <a:pt x="11657" y="5829"/>
                  </a:cubicBezTo>
                  <a:lnTo>
                    <a:pt x="1165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 name="Google Shape;9007;p95">
              <a:extLst>
                <a:ext uri="{FF2B5EF4-FFF2-40B4-BE49-F238E27FC236}">
                  <a16:creationId xmlns:a16="http://schemas.microsoft.com/office/drawing/2014/main" id="{D9134B71-6486-5EF0-B650-5DB2E88BBD9C}"/>
                </a:ext>
              </a:extLst>
            </p:cNvPr>
            <p:cNvSpPr/>
            <p:nvPr/>
          </p:nvSpPr>
          <p:spPr>
            <a:xfrm>
              <a:off x="-1471825" y="4129100"/>
              <a:ext cx="51225" cy="51225"/>
            </a:xfrm>
            <a:custGeom>
              <a:avLst/>
              <a:gdLst/>
              <a:ahLst/>
              <a:cxnLst/>
              <a:rect l="l" t="t" r="r" b="b"/>
              <a:pathLst>
                <a:path w="2049" h="2049" extrusionOk="0">
                  <a:moveTo>
                    <a:pt x="1009" y="1"/>
                  </a:moveTo>
                  <a:cubicBezTo>
                    <a:pt x="442" y="1"/>
                    <a:pt x="1" y="473"/>
                    <a:pt x="1" y="1009"/>
                  </a:cubicBezTo>
                  <a:cubicBezTo>
                    <a:pt x="1" y="1576"/>
                    <a:pt x="442" y="2048"/>
                    <a:pt x="1009" y="2048"/>
                  </a:cubicBezTo>
                  <a:cubicBezTo>
                    <a:pt x="1576" y="2048"/>
                    <a:pt x="2049" y="1576"/>
                    <a:pt x="2049" y="1009"/>
                  </a:cubicBezTo>
                  <a:cubicBezTo>
                    <a:pt x="2049" y="473"/>
                    <a:pt x="1576" y="1"/>
                    <a:pt x="10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 name="Google Shape;9008;p95">
              <a:extLst>
                <a:ext uri="{FF2B5EF4-FFF2-40B4-BE49-F238E27FC236}">
                  <a16:creationId xmlns:a16="http://schemas.microsoft.com/office/drawing/2014/main" id="{B90ED125-B5E0-6B9A-CAD3-1451427AB1A0}"/>
                </a:ext>
              </a:extLst>
            </p:cNvPr>
            <p:cNvSpPr/>
            <p:nvPr/>
          </p:nvSpPr>
          <p:spPr>
            <a:xfrm>
              <a:off x="-1526175" y="4077900"/>
              <a:ext cx="156775" cy="156775"/>
            </a:xfrm>
            <a:custGeom>
              <a:avLst/>
              <a:gdLst/>
              <a:ahLst/>
              <a:cxnLst/>
              <a:rect l="l" t="t" r="r" b="b"/>
              <a:pathLst>
                <a:path w="6271" h="6271" extrusionOk="0">
                  <a:moveTo>
                    <a:pt x="3183" y="1418"/>
                  </a:moveTo>
                  <a:cubicBezTo>
                    <a:pt x="4128" y="1418"/>
                    <a:pt x="4884" y="2175"/>
                    <a:pt x="4884" y="3120"/>
                  </a:cubicBezTo>
                  <a:cubicBezTo>
                    <a:pt x="4884" y="4033"/>
                    <a:pt x="4128" y="4821"/>
                    <a:pt x="3183" y="4821"/>
                  </a:cubicBezTo>
                  <a:cubicBezTo>
                    <a:pt x="2238" y="4821"/>
                    <a:pt x="1482" y="4065"/>
                    <a:pt x="1482" y="3120"/>
                  </a:cubicBezTo>
                  <a:cubicBezTo>
                    <a:pt x="1482" y="2175"/>
                    <a:pt x="2238" y="1418"/>
                    <a:pt x="3183" y="1418"/>
                  </a:cubicBezTo>
                  <a:close/>
                  <a:moveTo>
                    <a:pt x="2805" y="1"/>
                  </a:moveTo>
                  <a:lnTo>
                    <a:pt x="2805" y="442"/>
                  </a:lnTo>
                  <a:cubicBezTo>
                    <a:pt x="2805" y="599"/>
                    <a:pt x="2679" y="725"/>
                    <a:pt x="2521" y="757"/>
                  </a:cubicBezTo>
                  <a:cubicBezTo>
                    <a:pt x="2332" y="788"/>
                    <a:pt x="2080" y="914"/>
                    <a:pt x="1891" y="1040"/>
                  </a:cubicBezTo>
                  <a:cubicBezTo>
                    <a:pt x="1847" y="1063"/>
                    <a:pt x="1794" y="1073"/>
                    <a:pt x="1739" y="1073"/>
                  </a:cubicBezTo>
                  <a:cubicBezTo>
                    <a:pt x="1639" y="1073"/>
                    <a:pt x="1531" y="1038"/>
                    <a:pt x="1450" y="977"/>
                  </a:cubicBezTo>
                  <a:lnTo>
                    <a:pt x="1135" y="662"/>
                  </a:lnTo>
                  <a:lnTo>
                    <a:pt x="662" y="1135"/>
                  </a:lnTo>
                  <a:lnTo>
                    <a:pt x="978" y="1450"/>
                  </a:lnTo>
                  <a:cubicBezTo>
                    <a:pt x="1104" y="1576"/>
                    <a:pt x="1104" y="1733"/>
                    <a:pt x="1041" y="1891"/>
                  </a:cubicBezTo>
                  <a:cubicBezTo>
                    <a:pt x="915" y="2080"/>
                    <a:pt x="820" y="2301"/>
                    <a:pt x="757" y="2521"/>
                  </a:cubicBezTo>
                  <a:cubicBezTo>
                    <a:pt x="726" y="2679"/>
                    <a:pt x="599" y="2805"/>
                    <a:pt x="442" y="2805"/>
                  </a:cubicBezTo>
                  <a:lnTo>
                    <a:pt x="1" y="2805"/>
                  </a:lnTo>
                  <a:lnTo>
                    <a:pt x="1" y="3466"/>
                  </a:lnTo>
                  <a:lnTo>
                    <a:pt x="442" y="3466"/>
                  </a:lnTo>
                  <a:cubicBezTo>
                    <a:pt x="599" y="3466"/>
                    <a:pt x="726" y="3592"/>
                    <a:pt x="757" y="3750"/>
                  </a:cubicBezTo>
                  <a:cubicBezTo>
                    <a:pt x="789" y="3939"/>
                    <a:pt x="915" y="4191"/>
                    <a:pt x="1041" y="4380"/>
                  </a:cubicBezTo>
                  <a:cubicBezTo>
                    <a:pt x="1104" y="4506"/>
                    <a:pt x="1072" y="4695"/>
                    <a:pt x="978" y="4821"/>
                  </a:cubicBezTo>
                  <a:lnTo>
                    <a:pt x="662" y="5136"/>
                  </a:lnTo>
                  <a:lnTo>
                    <a:pt x="1135" y="5609"/>
                  </a:lnTo>
                  <a:lnTo>
                    <a:pt x="1450" y="5294"/>
                  </a:lnTo>
                  <a:cubicBezTo>
                    <a:pt x="1524" y="5220"/>
                    <a:pt x="1609" y="5189"/>
                    <a:pt x="1698" y="5189"/>
                  </a:cubicBezTo>
                  <a:cubicBezTo>
                    <a:pt x="1761" y="5189"/>
                    <a:pt x="1826" y="5204"/>
                    <a:pt x="1891" y="5230"/>
                  </a:cubicBezTo>
                  <a:cubicBezTo>
                    <a:pt x="2080" y="5357"/>
                    <a:pt x="2301" y="5451"/>
                    <a:pt x="2521" y="5514"/>
                  </a:cubicBezTo>
                  <a:cubicBezTo>
                    <a:pt x="2679" y="5546"/>
                    <a:pt x="2805" y="5672"/>
                    <a:pt x="2805" y="5829"/>
                  </a:cubicBezTo>
                  <a:lnTo>
                    <a:pt x="2805" y="6270"/>
                  </a:lnTo>
                  <a:lnTo>
                    <a:pt x="3466" y="6270"/>
                  </a:lnTo>
                  <a:lnTo>
                    <a:pt x="3466" y="5829"/>
                  </a:lnTo>
                  <a:cubicBezTo>
                    <a:pt x="3466" y="5672"/>
                    <a:pt x="3592" y="5546"/>
                    <a:pt x="3750" y="5514"/>
                  </a:cubicBezTo>
                  <a:cubicBezTo>
                    <a:pt x="3939" y="5483"/>
                    <a:pt x="4160" y="5357"/>
                    <a:pt x="4380" y="5230"/>
                  </a:cubicBezTo>
                  <a:cubicBezTo>
                    <a:pt x="4414" y="5208"/>
                    <a:pt x="4463" y="5198"/>
                    <a:pt x="4517" y="5198"/>
                  </a:cubicBezTo>
                  <a:cubicBezTo>
                    <a:pt x="4615" y="5198"/>
                    <a:pt x="4729" y="5232"/>
                    <a:pt x="4790" y="5294"/>
                  </a:cubicBezTo>
                  <a:lnTo>
                    <a:pt x="5105" y="5609"/>
                  </a:lnTo>
                  <a:lnTo>
                    <a:pt x="5577" y="5136"/>
                  </a:lnTo>
                  <a:lnTo>
                    <a:pt x="5262" y="4821"/>
                  </a:lnTo>
                  <a:cubicBezTo>
                    <a:pt x="5168" y="4695"/>
                    <a:pt x="5168" y="4537"/>
                    <a:pt x="5231" y="4380"/>
                  </a:cubicBezTo>
                  <a:cubicBezTo>
                    <a:pt x="5357" y="4191"/>
                    <a:pt x="5420" y="3970"/>
                    <a:pt x="5514" y="3750"/>
                  </a:cubicBezTo>
                  <a:cubicBezTo>
                    <a:pt x="5546" y="3592"/>
                    <a:pt x="5672" y="3466"/>
                    <a:pt x="5829" y="3466"/>
                  </a:cubicBezTo>
                  <a:lnTo>
                    <a:pt x="6270" y="3466"/>
                  </a:lnTo>
                  <a:lnTo>
                    <a:pt x="6270" y="2773"/>
                  </a:lnTo>
                  <a:lnTo>
                    <a:pt x="5829" y="2773"/>
                  </a:lnTo>
                  <a:cubicBezTo>
                    <a:pt x="5672" y="2773"/>
                    <a:pt x="5546" y="2647"/>
                    <a:pt x="5514" y="2490"/>
                  </a:cubicBezTo>
                  <a:cubicBezTo>
                    <a:pt x="5483" y="2301"/>
                    <a:pt x="5357" y="2049"/>
                    <a:pt x="5231" y="1859"/>
                  </a:cubicBezTo>
                  <a:cubicBezTo>
                    <a:pt x="5168" y="1733"/>
                    <a:pt x="5199" y="1544"/>
                    <a:pt x="5262" y="1418"/>
                  </a:cubicBezTo>
                  <a:lnTo>
                    <a:pt x="5577" y="1103"/>
                  </a:lnTo>
                  <a:lnTo>
                    <a:pt x="5105" y="631"/>
                  </a:lnTo>
                  <a:lnTo>
                    <a:pt x="4790" y="946"/>
                  </a:lnTo>
                  <a:cubicBezTo>
                    <a:pt x="4739" y="1013"/>
                    <a:pt x="4670" y="1045"/>
                    <a:pt x="4593" y="1045"/>
                  </a:cubicBezTo>
                  <a:cubicBezTo>
                    <a:pt x="4526" y="1045"/>
                    <a:pt x="4453" y="1021"/>
                    <a:pt x="4380" y="977"/>
                  </a:cubicBezTo>
                  <a:cubicBezTo>
                    <a:pt x="4160" y="883"/>
                    <a:pt x="3971" y="788"/>
                    <a:pt x="3750" y="725"/>
                  </a:cubicBezTo>
                  <a:cubicBezTo>
                    <a:pt x="3592" y="662"/>
                    <a:pt x="3466" y="568"/>
                    <a:pt x="3466" y="410"/>
                  </a:cubicBezTo>
                  <a:lnTo>
                    <a:pt x="346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30" name="Google Shape;8852;p95">
            <a:extLst>
              <a:ext uri="{FF2B5EF4-FFF2-40B4-BE49-F238E27FC236}">
                <a16:creationId xmlns:a16="http://schemas.microsoft.com/office/drawing/2014/main" id="{52E7DDD5-7600-54C8-6A72-CF14CB7DB173}"/>
              </a:ext>
            </a:extLst>
          </p:cNvPr>
          <p:cNvGrpSpPr/>
          <p:nvPr/>
        </p:nvGrpSpPr>
        <p:grpSpPr>
          <a:xfrm>
            <a:off x="6996570" y="1604650"/>
            <a:ext cx="420811" cy="419659"/>
            <a:chOff x="-2671375" y="3597450"/>
            <a:chExt cx="292250" cy="291450"/>
          </a:xfrm>
          <a:solidFill>
            <a:srgbClr val="19BBD5"/>
          </a:solidFill>
        </p:grpSpPr>
        <p:sp>
          <p:nvSpPr>
            <p:cNvPr id="31" name="Google Shape;8853;p95">
              <a:extLst>
                <a:ext uri="{FF2B5EF4-FFF2-40B4-BE49-F238E27FC236}">
                  <a16:creationId xmlns:a16="http://schemas.microsoft.com/office/drawing/2014/main" id="{602CDB9D-AB2D-9C72-5845-D4315944A876}"/>
                </a:ext>
              </a:extLst>
            </p:cNvPr>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52" name="Google Shape;8854;p95">
              <a:extLst>
                <a:ext uri="{FF2B5EF4-FFF2-40B4-BE49-F238E27FC236}">
                  <a16:creationId xmlns:a16="http://schemas.microsoft.com/office/drawing/2014/main" id="{8CA3D52D-83D5-178A-0471-8038DF60EDC4}"/>
                </a:ext>
              </a:extLst>
            </p:cNvPr>
            <p:cNvSpPr/>
            <p:nvPr/>
          </p:nvSpPr>
          <p:spPr>
            <a:xfrm>
              <a:off x="-2671375" y="3667550"/>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353" name="Lưu đồ: Điểm Kết Thúc 352">
            <a:extLst>
              <a:ext uri="{FF2B5EF4-FFF2-40B4-BE49-F238E27FC236}">
                <a16:creationId xmlns:a16="http://schemas.microsoft.com/office/drawing/2014/main" id="{C334F555-2DB4-EFF7-B017-0665C5A4AEEF}"/>
              </a:ext>
            </a:extLst>
          </p:cNvPr>
          <p:cNvSpPr/>
          <p:nvPr/>
        </p:nvSpPr>
        <p:spPr>
          <a:xfrm>
            <a:off x="7021516" y="286055"/>
            <a:ext cx="1785077" cy="430924"/>
          </a:xfrm>
          <a:prstGeom prst="flowChartTerminator">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b="1">
                <a:latin typeface="Times New Roman" panose="02020603050405020304" pitchFamily="18" charset="0"/>
                <a:cs typeface="Times New Roman" panose="02020603050405020304" pitchFamily="18" charset="0"/>
              </a:rPr>
              <a:t>CÔNG NGHỆ</a:t>
            </a:r>
            <a:endParaRPr lang="vi-VN" sz="1800" b="1">
              <a:latin typeface="Times New Roman" panose="02020603050405020304" pitchFamily="18" charset="0"/>
              <a:cs typeface="Times New Roman" panose="02020603050405020304" pitchFamily="18" charset="0"/>
            </a:endParaRPr>
          </a:p>
        </p:txBody>
      </p:sp>
      <p:sp>
        <p:nvSpPr>
          <p:cNvPr id="354" name="Google Shape;1142;p58">
            <a:extLst>
              <a:ext uri="{FF2B5EF4-FFF2-40B4-BE49-F238E27FC236}">
                <a16:creationId xmlns:a16="http://schemas.microsoft.com/office/drawing/2014/main" id="{F6D5F4F5-DE59-8177-446E-5DDF2D62F927}"/>
              </a:ext>
            </a:extLst>
          </p:cNvPr>
          <p:cNvSpPr txBox="1">
            <a:spLocks/>
          </p:cNvSpPr>
          <p:nvPr/>
        </p:nvSpPr>
        <p:spPr>
          <a:xfrm>
            <a:off x="1106666" y="2856821"/>
            <a:ext cx="2149800" cy="109792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a:solidFill>
                  <a:srgbClr val="C6DAEC"/>
                </a:solidFill>
                <a:latin typeface="Times New Roman" panose="02020603050405020304" pitchFamily="18" charset="0"/>
                <a:cs typeface="Times New Roman" panose="02020603050405020304" pitchFamily="18" charset="0"/>
              </a:rPr>
              <a:t>HTML</a:t>
            </a:r>
          </a:p>
          <a:p>
            <a:pPr algn="ctr"/>
            <a:r>
              <a:rPr lang="vi-VN">
                <a:solidFill>
                  <a:srgbClr val="C6DAEC"/>
                </a:solidFill>
                <a:latin typeface="Times New Roman" panose="02020603050405020304" pitchFamily="18" charset="0"/>
                <a:cs typeface="Times New Roman" panose="02020603050405020304" pitchFamily="18" charset="0"/>
              </a:rPr>
              <a:t>CSS</a:t>
            </a:r>
          </a:p>
          <a:p>
            <a:pPr algn="ctr"/>
            <a:r>
              <a:rPr lang="vi-VN">
                <a:solidFill>
                  <a:srgbClr val="C6DAEC"/>
                </a:solidFill>
                <a:latin typeface="Times New Roman" panose="02020603050405020304" pitchFamily="18" charset="0"/>
                <a:cs typeface="Times New Roman" panose="02020603050405020304" pitchFamily="18" charset="0"/>
              </a:rPr>
              <a:t>Bootstrap 5.0</a:t>
            </a:r>
          </a:p>
          <a:p>
            <a:pPr algn="ctr"/>
            <a:r>
              <a:rPr lang="vi-VN">
                <a:solidFill>
                  <a:srgbClr val="C6DAEC"/>
                </a:solidFill>
                <a:latin typeface="Times New Roman" panose="02020603050405020304" pitchFamily="18" charset="0"/>
                <a:cs typeface="Times New Roman" panose="02020603050405020304" pitchFamily="18" charset="0"/>
              </a:rPr>
              <a:t>JavaScript</a:t>
            </a:r>
            <a:endParaRPr lang="vi-VN" dirty="0">
              <a:solidFill>
                <a:srgbClr val="C6DAEC"/>
              </a:solidFill>
              <a:latin typeface="Times New Roman" panose="02020603050405020304" pitchFamily="18" charset="0"/>
              <a:cs typeface="Times New Roman" panose="02020603050405020304" pitchFamily="18" charset="0"/>
            </a:endParaRPr>
          </a:p>
        </p:txBody>
      </p:sp>
      <p:sp>
        <p:nvSpPr>
          <p:cNvPr id="355" name="Google Shape;1144;p58">
            <a:extLst>
              <a:ext uri="{FF2B5EF4-FFF2-40B4-BE49-F238E27FC236}">
                <a16:creationId xmlns:a16="http://schemas.microsoft.com/office/drawing/2014/main" id="{635FED88-075C-5D97-8BE4-146A6CEF931D}"/>
              </a:ext>
            </a:extLst>
          </p:cNvPr>
          <p:cNvSpPr txBox="1">
            <a:spLocks/>
          </p:cNvSpPr>
          <p:nvPr/>
        </p:nvSpPr>
        <p:spPr>
          <a:xfrm>
            <a:off x="1106666" y="2481737"/>
            <a:ext cx="21498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0" indent="0" algn="ctr">
              <a:spcBef>
                <a:spcPts val="0"/>
              </a:spcBef>
              <a:buFont typeface="Muli"/>
              <a:buNone/>
            </a:pPr>
            <a:r>
              <a:rPr lang="vi-VN" b="1">
                <a:latin typeface="Times New Roman" panose="02020603050405020304" pitchFamily="18" charset="0"/>
                <a:cs typeface="Times New Roman" panose="02020603050405020304" pitchFamily="18" charset="0"/>
              </a:rPr>
              <a:t>FRONT-END</a:t>
            </a:r>
            <a:endParaRPr lang="vi-VN" b="1" dirty="0">
              <a:latin typeface="Times New Roman" panose="02020603050405020304" pitchFamily="18" charset="0"/>
              <a:cs typeface="Times New Roman" panose="02020603050405020304" pitchFamily="18" charset="0"/>
            </a:endParaRPr>
          </a:p>
        </p:txBody>
      </p:sp>
      <p:sp>
        <p:nvSpPr>
          <p:cNvPr id="356" name="Google Shape;1145;p58">
            <a:extLst>
              <a:ext uri="{FF2B5EF4-FFF2-40B4-BE49-F238E27FC236}">
                <a16:creationId xmlns:a16="http://schemas.microsoft.com/office/drawing/2014/main" id="{B96E738E-8A33-AC4B-A117-4A8D979094D6}"/>
              </a:ext>
            </a:extLst>
          </p:cNvPr>
          <p:cNvSpPr txBox="1">
            <a:spLocks/>
          </p:cNvSpPr>
          <p:nvPr/>
        </p:nvSpPr>
        <p:spPr>
          <a:xfrm>
            <a:off x="3633435" y="2451720"/>
            <a:ext cx="2149800"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b="1">
                <a:solidFill>
                  <a:srgbClr val="C6DAEC"/>
                </a:solidFill>
                <a:latin typeface="Times New Roman" panose="02020603050405020304" pitchFamily="18" charset="0"/>
                <a:cs typeface="Times New Roman" panose="02020603050405020304" pitchFamily="18" charset="0"/>
              </a:rPr>
              <a:t>BACK-END</a:t>
            </a:r>
            <a:endParaRPr lang="vi-VN" b="1" dirty="0">
              <a:solidFill>
                <a:srgbClr val="C6DAEC"/>
              </a:solidFill>
              <a:latin typeface="Times New Roman" panose="02020603050405020304" pitchFamily="18" charset="0"/>
              <a:cs typeface="Times New Roman" panose="02020603050405020304" pitchFamily="18" charset="0"/>
            </a:endParaRPr>
          </a:p>
        </p:txBody>
      </p:sp>
      <p:sp>
        <p:nvSpPr>
          <p:cNvPr id="357" name="Google Shape;1146;p58">
            <a:extLst>
              <a:ext uri="{FF2B5EF4-FFF2-40B4-BE49-F238E27FC236}">
                <a16:creationId xmlns:a16="http://schemas.microsoft.com/office/drawing/2014/main" id="{90B63EB8-57EB-F58C-3EA6-72A78067738F}"/>
              </a:ext>
            </a:extLst>
          </p:cNvPr>
          <p:cNvSpPr txBox="1">
            <a:spLocks/>
          </p:cNvSpPr>
          <p:nvPr/>
        </p:nvSpPr>
        <p:spPr>
          <a:xfrm>
            <a:off x="3633435" y="2826804"/>
            <a:ext cx="2149800" cy="75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a:solidFill>
                  <a:srgbClr val="C6DAEC"/>
                </a:solidFill>
                <a:latin typeface="Times New Roman" panose="02020603050405020304" pitchFamily="18" charset="0"/>
                <a:cs typeface="Times New Roman" panose="02020603050405020304" pitchFamily="18" charset="0"/>
              </a:rPr>
              <a:t>PHP</a:t>
            </a:r>
            <a:endParaRPr lang="vi-VN" dirty="0">
              <a:solidFill>
                <a:srgbClr val="C6DAEC"/>
              </a:solidFill>
              <a:latin typeface="Times New Roman" panose="02020603050405020304" pitchFamily="18" charset="0"/>
              <a:cs typeface="Times New Roman" panose="02020603050405020304" pitchFamily="18" charset="0"/>
            </a:endParaRPr>
          </a:p>
        </p:txBody>
      </p:sp>
      <p:sp>
        <p:nvSpPr>
          <p:cNvPr id="358" name="Google Shape;1147;p58">
            <a:extLst>
              <a:ext uri="{FF2B5EF4-FFF2-40B4-BE49-F238E27FC236}">
                <a16:creationId xmlns:a16="http://schemas.microsoft.com/office/drawing/2014/main" id="{7C0C51DB-FC18-8712-AB14-9001332D298A}"/>
              </a:ext>
            </a:extLst>
          </p:cNvPr>
          <p:cNvSpPr txBox="1">
            <a:spLocks/>
          </p:cNvSpPr>
          <p:nvPr/>
        </p:nvSpPr>
        <p:spPr>
          <a:xfrm>
            <a:off x="6160975" y="2483250"/>
            <a:ext cx="2149800"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b="1">
                <a:solidFill>
                  <a:srgbClr val="C6DAEC"/>
                </a:solidFill>
                <a:latin typeface="Times New Roman" panose="02020603050405020304" pitchFamily="18" charset="0"/>
                <a:cs typeface="Times New Roman" panose="02020603050405020304" pitchFamily="18" charset="0"/>
              </a:rPr>
              <a:t>WEB</a:t>
            </a:r>
            <a:r>
              <a:rPr lang="vi-VN" b="1">
                <a:latin typeface="Times New Roman" panose="02020603050405020304" pitchFamily="18" charset="0"/>
                <a:cs typeface="Times New Roman" panose="02020603050405020304" pitchFamily="18" charset="0"/>
              </a:rPr>
              <a:t> </a:t>
            </a:r>
            <a:r>
              <a:rPr lang="vi-VN" b="1">
                <a:solidFill>
                  <a:srgbClr val="C6DAEC"/>
                </a:solidFill>
                <a:latin typeface="Times New Roman" panose="02020603050405020304" pitchFamily="18" charset="0"/>
                <a:cs typeface="Times New Roman" panose="02020603050405020304" pitchFamily="18" charset="0"/>
              </a:rPr>
              <a:t>SERVER</a:t>
            </a:r>
            <a:endParaRPr lang="vi-VN" b="1" dirty="0">
              <a:solidFill>
                <a:srgbClr val="C6DAEC"/>
              </a:solidFill>
              <a:latin typeface="Times New Roman" panose="02020603050405020304" pitchFamily="18" charset="0"/>
              <a:cs typeface="Times New Roman" panose="02020603050405020304" pitchFamily="18" charset="0"/>
            </a:endParaRPr>
          </a:p>
        </p:txBody>
      </p:sp>
      <p:sp>
        <p:nvSpPr>
          <p:cNvPr id="359" name="Google Shape;1148;p58">
            <a:extLst>
              <a:ext uri="{FF2B5EF4-FFF2-40B4-BE49-F238E27FC236}">
                <a16:creationId xmlns:a16="http://schemas.microsoft.com/office/drawing/2014/main" id="{D17A8539-75FE-5097-7E59-CA6E73FBEBAC}"/>
              </a:ext>
            </a:extLst>
          </p:cNvPr>
          <p:cNvSpPr txBox="1">
            <a:spLocks/>
          </p:cNvSpPr>
          <p:nvPr/>
        </p:nvSpPr>
        <p:spPr>
          <a:xfrm>
            <a:off x="6160975" y="2858334"/>
            <a:ext cx="2149800" cy="75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a:solidFill>
                  <a:srgbClr val="C6DAEC"/>
                </a:solidFill>
                <a:latin typeface="Times New Roman" panose="02020603050405020304" pitchFamily="18" charset="0"/>
                <a:cs typeface="Times New Roman" panose="02020603050405020304" pitchFamily="18" charset="0"/>
              </a:rPr>
              <a:t>Apache</a:t>
            </a:r>
            <a:endParaRPr lang="vi-VN" dirty="0">
              <a:solidFill>
                <a:srgbClr val="C6DAEC"/>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lvl="0" algn="just">
              <a:lnSpc>
                <a:spcPct val="150000"/>
              </a:lnSpc>
              <a:spcAft>
                <a:spcPts val="800"/>
              </a:spcAft>
              <a:tabLst>
                <a:tab pos="457200" algn="l"/>
              </a:tabLst>
            </a:pPr>
            <a:r>
              <a:rPr lang="vi-VN">
                <a:latin typeface="Times  New Roman"/>
              </a:rPr>
              <a:t>ĐỐI TƯỢNG SỬ DỤNG</a:t>
            </a:r>
            <a:endParaRPr lang="vi-VN" kern="100">
              <a:effectLst/>
              <a:latin typeface="Times  New Roman"/>
              <a:ea typeface="Times New Roman" panose="02020603050405020304" pitchFamily="18" charset="0"/>
              <a:cs typeface="Calibri" panose="020F0502020204030204" pitchFamily="34" charset="0"/>
            </a:endParaRPr>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4800" b="1">
                <a:solidFill>
                  <a:srgbClr val="FFFFFF"/>
                </a:solidFill>
                <a:latin typeface="Nixie One" panose="020B0604020202020204" charset="0"/>
                <a:cs typeface="Arial" panose="020B0604020202020204" pitchFamily="34" charset="0"/>
                <a:sym typeface="Nixie One"/>
              </a:rPr>
              <a:t>4</a:t>
            </a:r>
            <a:endParaRPr b="1">
              <a:solidFill>
                <a:srgbClr val="FFFFFF"/>
              </a:solidFill>
              <a:latin typeface="Nixie One" panose="020B0604020202020204" charset="0"/>
              <a:cs typeface="Arial" panose="020B0604020202020204" pitchFamily="34" charset="0"/>
            </a:endParaRPr>
          </a:p>
        </p:txBody>
      </p:sp>
    </p:spTree>
    <p:extLst>
      <p:ext uri="{BB962C8B-B14F-4D97-AF65-F5344CB8AC3E}">
        <p14:creationId xmlns:p14="http://schemas.microsoft.com/office/powerpoint/2010/main" val="1554413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 name="Lưu đồ: Điểm Kết Thúc 3">
            <a:extLst>
              <a:ext uri="{FF2B5EF4-FFF2-40B4-BE49-F238E27FC236}">
                <a16:creationId xmlns:a16="http://schemas.microsoft.com/office/drawing/2014/main" id="{4F77AB55-B534-CFA9-566B-D870B86F559A}"/>
              </a:ext>
            </a:extLst>
          </p:cNvPr>
          <p:cNvSpPr/>
          <p:nvPr/>
        </p:nvSpPr>
        <p:spPr>
          <a:xfrm>
            <a:off x="7021516" y="286055"/>
            <a:ext cx="1785077" cy="430924"/>
          </a:xfrm>
          <a:prstGeom prst="flowChartTerminator">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b="1">
                <a:latin typeface="Times New Roman" panose="02020603050405020304" pitchFamily="18" charset="0"/>
                <a:cs typeface="Times New Roman" panose="02020603050405020304" pitchFamily="18" charset="0"/>
              </a:rPr>
              <a:t>ĐỐI TƯỢNG</a:t>
            </a:r>
            <a:endParaRPr lang="vi-VN" sz="1800" b="1">
              <a:latin typeface="Times New Roman" panose="02020603050405020304" pitchFamily="18" charset="0"/>
              <a:cs typeface="Times New Roman" panose="02020603050405020304" pitchFamily="18" charset="0"/>
            </a:endParaRPr>
          </a:p>
        </p:txBody>
      </p:sp>
      <p:sp>
        <p:nvSpPr>
          <p:cNvPr id="5" name="Google Shape;869;p46">
            <a:extLst>
              <a:ext uri="{FF2B5EF4-FFF2-40B4-BE49-F238E27FC236}">
                <a16:creationId xmlns:a16="http://schemas.microsoft.com/office/drawing/2014/main" id="{ED5E5F28-9CEB-8D6F-985A-30AB49905868}"/>
              </a:ext>
            </a:extLst>
          </p:cNvPr>
          <p:cNvSpPr txBox="1">
            <a:spLocks/>
          </p:cNvSpPr>
          <p:nvPr/>
        </p:nvSpPr>
        <p:spPr>
          <a:xfrm>
            <a:off x="1841746" y="2584969"/>
            <a:ext cx="2502900"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b="1">
                <a:solidFill>
                  <a:srgbClr val="C6DAEC"/>
                </a:solidFill>
                <a:latin typeface="Times  New Roman"/>
              </a:rPr>
              <a:t>USER</a:t>
            </a:r>
            <a:endParaRPr lang="vi-VN" b="1" dirty="0">
              <a:solidFill>
                <a:srgbClr val="C6DAEC"/>
              </a:solidFill>
              <a:latin typeface="Times  New Roman"/>
            </a:endParaRPr>
          </a:p>
        </p:txBody>
      </p:sp>
      <p:sp>
        <p:nvSpPr>
          <p:cNvPr id="6" name="Google Shape;870;p46">
            <a:extLst>
              <a:ext uri="{FF2B5EF4-FFF2-40B4-BE49-F238E27FC236}">
                <a16:creationId xmlns:a16="http://schemas.microsoft.com/office/drawing/2014/main" id="{2CBF59FE-4340-E350-8437-3A467E49E12D}"/>
              </a:ext>
            </a:extLst>
          </p:cNvPr>
          <p:cNvSpPr txBox="1">
            <a:spLocks/>
          </p:cNvSpPr>
          <p:nvPr/>
        </p:nvSpPr>
        <p:spPr>
          <a:xfrm>
            <a:off x="1841746" y="2922808"/>
            <a:ext cx="2502900" cy="954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a:solidFill>
                  <a:srgbClr val="C6DAEC"/>
                </a:solidFill>
                <a:latin typeface="Times  New Roman"/>
              </a:rPr>
              <a:t>Người sử dụng trang web như một công cụ mua sắm trực tuyến.</a:t>
            </a:r>
            <a:endParaRPr lang="vi-VN" dirty="0">
              <a:solidFill>
                <a:srgbClr val="C6DAEC"/>
              </a:solidFill>
              <a:latin typeface="Times  New Roman"/>
            </a:endParaRPr>
          </a:p>
        </p:txBody>
      </p:sp>
      <p:sp>
        <p:nvSpPr>
          <p:cNvPr id="7" name="Google Shape;871;p46">
            <a:extLst>
              <a:ext uri="{FF2B5EF4-FFF2-40B4-BE49-F238E27FC236}">
                <a16:creationId xmlns:a16="http://schemas.microsoft.com/office/drawing/2014/main" id="{2F57436E-84CC-96CC-216A-7AD41EF4167A}"/>
              </a:ext>
            </a:extLst>
          </p:cNvPr>
          <p:cNvSpPr txBox="1">
            <a:spLocks/>
          </p:cNvSpPr>
          <p:nvPr/>
        </p:nvSpPr>
        <p:spPr>
          <a:xfrm>
            <a:off x="4809534" y="2584969"/>
            <a:ext cx="2502900"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b="1">
                <a:solidFill>
                  <a:srgbClr val="C6DAEC"/>
                </a:solidFill>
                <a:latin typeface="Times  New Roman"/>
              </a:rPr>
              <a:t>ADMIN</a:t>
            </a:r>
            <a:endParaRPr lang="vi-VN" b="1" dirty="0">
              <a:solidFill>
                <a:srgbClr val="C6DAEC"/>
              </a:solidFill>
              <a:latin typeface="Times  New Roman"/>
            </a:endParaRPr>
          </a:p>
        </p:txBody>
      </p:sp>
      <p:sp>
        <p:nvSpPr>
          <p:cNvPr id="8" name="Google Shape;872;p46">
            <a:extLst>
              <a:ext uri="{FF2B5EF4-FFF2-40B4-BE49-F238E27FC236}">
                <a16:creationId xmlns:a16="http://schemas.microsoft.com/office/drawing/2014/main" id="{81079BB1-DABE-108B-B2EE-6DA3FC7A0688}"/>
              </a:ext>
            </a:extLst>
          </p:cNvPr>
          <p:cNvSpPr txBox="1">
            <a:spLocks/>
          </p:cNvSpPr>
          <p:nvPr/>
        </p:nvSpPr>
        <p:spPr>
          <a:xfrm>
            <a:off x="4809534" y="2922808"/>
            <a:ext cx="2502900" cy="954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a:solidFill>
                  <a:srgbClr val="C6DAEC"/>
                </a:solidFill>
                <a:latin typeface="Times  New Roman"/>
              </a:rPr>
              <a:t>Người quản trị trang web, có khả năng tùy biến các thông tin trên trang web. </a:t>
            </a:r>
            <a:endParaRPr lang="vi-VN" dirty="0">
              <a:solidFill>
                <a:srgbClr val="C6DAEC"/>
              </a:solidFill>
              <a:latin typeface="Times  New Roman"/>
            </a:endParaRPr>
          </a:p>
        </p:txBody>
      </p:sp>
      <p:grpSp>
        <p:nvGrpSpPr>
          <p:cNvPr id="9" name="Google Shape;873;p46">
            <a:extLst>
              <a:ext uri="{FF2B5EF4-FFF2-40B4-BE49-F238E27FC236}">
                <a16:creationId xmlns:a16="http://schemas.microsoft.com/office/drawing/2014/main" id="{ECF8CC98-9C19-4D0A-BAAB-7A2215FBD49B}"/>
              </a:ext>
            </a:extLst>
          </p:cNvPr>
          <p:cNvGrpSpPr/>
          <p:nvPr/>
        </p:nvGrpSpPr>
        <p:grpSpPr>
          <a:xfrm>
            <a:off x="2662353" y="1564538"/>
            <a:ext cx="927598" cy="851403"/>
            <a:chOff x="2662353" y="2037501"/>
            <a:chExt cx="927598" cy="851403"/>
          </a:xfrm>
        </p:grpSpPr>
        <p:sp>
          <p:nvSpPr>
            <p:cNvPr id="10" name="Google Shape;874;p46">
              <a:extLst>
                <a:ext uri="{FF2B5EF4-FFF2-40B4-BE49-F238E27FC236}">
                  <a16:creationId xmlns:a16="http://schemas.microsoft.com/office/drawing/2014/main" id="{A35B718D-40F0-C439-2DB1-87C13DB431ED}"/>
                </a:ext>
              </a:extLst>
            </p:cNvPr>
            <p:cNvSpPr/>
            <p:nvPr/>
          </p:nvSpPr>
          <p:spPr>
            <a:xfrm>
              <a:off x="2738551" y="2037504"/>
              <a:ext cx="851400" cy="851400"/>
            </a:xfrm>
            <a:prstGeom prst="ellipse">
              <a:avLst/>
            </a:prstGeom>
            <a:solidFill>
              <a:schemeClr val="lt1"/>
            </a:solid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75;p46">
              <a:extLst>
                <a:ext uri="{FF2B5EF4-FFF2-40B4-BE49-F238E27FC236}">
                  <a16:creationId xmlns:a16="http://schemas.microsoft.com/office/drawing/2014/main" id="{B1CFA9F3-9222-8497-7875-B9B78B53EB45}"/>
                </a:ext>
              </a:extLst>
            </p:cNvPr>
            <p:cNvSpPr/>
            <p:nvPr/>
          </p:nvSpPr>
          <p:spPr>
            <a:xfrm>
              <a:off x="2662353" y="2037501"/>
              <a:ext cx="851400" cy="851400"/>
            </a:xfrm>
            <a:prstGeom prst="ellipse">
              <a:avLst/>
            </a:prstGeom>
            <a:solidFill>
              <a:srgbClr val="C6DAEC"/>
            </a:solidFill>
            <a:ln>
              <a:solidFill>
                <a:srgbClr val="19BBD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876;p46">
            <a:extLst>
              <a:ext uri="{FF2B5EF4-FFF2-40B4-BE49-F238E27FC236}">
                <a16:creationId xmlns:a16="http://schemas.microsoft.com/office/drawing/2014/main" id="{227F8BC9-1BCD-B313-C3AC-588A5E1993C6}"/>
              </a:ext>
            </a:extLst>
          </p:cNvPr>
          <p:cNvGrpSpPr/>
          <p:nvPr/>
        </p:nvGrpSpPr>
        <p:grpSpPr>
          <a:xfrm>
            <a:off x="5630141" y="1564538"/>
            <a:ext cx="927610" cy="851403"/>
            <a:chOff x="5630141" y="2037501"/>
            <a:chExt cx="927610" cy="851403"/>
          </a:xfrm>
        </p:grpSpPr>
        <p:sp>
          <p:nvSpPr>
            <p:cNvPr id="13" name="Google Shape;877;p46">
              <a:extLst>
                <a:ext uri="{FF2B5EF4-FFF2-40B4-BE49-F238E27FC236}">
                  <a16:creationId xmlns:a16="http://schemas.microsoft.com/office/drawing/2014/main" id="{B314C598-B73B-72DF-B21A-F561C30E94BA}"/>
                </a:ext>
              </a:extLst>
            </p:cNvPr>
            <p:cNvSpPr/>
            <p:nvPr/>
          </p:nvSpPr>
          <p:spPr>
            <a:xfrm>
              <a:off x="5706351" y="2037504"/>
              <a:ext cx="851400" cy="851400"/>
            </a:xfrm>
            <a:prstGeom prst="ellipse">
              <a:avLst/>
            </a:prstGeom>
            <a:solidFill>
              <a:schemeClr val="lt1"/>
            </a:solid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78;p46">
              <a:extLst>
                <a:ext uri="{FF2B5EF4-FFF2-40B4-BE49-F238E27FC236}">
                  <a16:creationId xmlns:a16="http://schemas.microsoft.com/office/drawing/2014/main" id="{2A057C32-2EF4-1BDF-A914-946E0BB24DE6}"/>
                </a:ext>
              </a:extLst>
            </p:cNvPr>
            <p:cNvSpPr/>
            <p:nvPr/>
          </p:nvSpPr>
          <p:spPr>
            <a:xfrm>
              <a:off x="5630141" y="2037501"/>
              <a:ext cx="851400" cy="851400"/>
            </a:xfrm>
            <a:prstGeom prst="ellipse">
              <a:avLst/>
            </a:prstGeom>
            <a:solidFill>
              <a:srgbClr val="C6DAEC"/>
            </a:solidFill>
            <a:ln>
              <a:solidFill>
                <a:srgbClr val="19BBD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8870;p95">
            <a:extLst>
              <a:ext uri="{FF2B5EF4-FFF2-40B4-BE49-F238E27FC236}">
                <a16:creationId xmlns:a16="http://schemas.microsoft.com/office/drawing/2014/main" id="{630E777E-9CA5-BFA1-CEB6-D9568007717D}"/>
              </a:ext>
            </a:extLst>
          </p:cNvPr>
          <p:cNvGrpSpPr/>
          <p:nvPr/>
        </p:nvGrpSpPr>
        <p:grpSpPr>
          <a:xfrm>
            <a:off x="2877647" y="1788179"/>
            <a:ext cx="420811" cy="418507"/>
            <a:chOff x="-5971525" y="3273750"/>
            <a:chExt cx="292250" cy="290650"/>
          </a:xfrm>
          <a:solidFill>
            <a:schemeClr val="bg1"/>
          </a:solidFill>
        </p:grpSpPr>
        <p:sp>
          <p:nvSpPr>
            <p:cNvPr id="16" name="Google Shape;8871;p95">
              <a:extLst>
                <a:ext uri="{FF2B5EF4-FFF2-40B4-BE49-F238E27FC236}">
                  <a16:creationId xmlns:a16="http://schemas.microsoft.com/office/drawing/2014/main" id="{E84AB24E-D7A0-7F7E-24B7-654ACD50E549}"/>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 name="Google Shape;8872;p95">
              <a:extLst>
                <a:ext uri="{FF2B5EF4-FFF2-40B4-BE49-F238E27FC236}">
                  <a16:creationId xmlns:a16="http://schemas.microsoft.com/office/drawing/2014/main" id="{82F4F492-37BB-FB9F-6663-829C76BFAA60}"/>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18" name="Google Shape;7056;p91">
            <a:extLst>
              <a:ext uri="{FF2B5EF4-FFF2-40B4-BE49-F238E27FC236}">
                <a16:creationId xmlns:a16="http://schemas.microsoft.com/office/drawing/2014/main" id="{671C45F8-A35A-B589-A6AB-B78DD3D810F7}"/>
              </a:ext>
            </a:extLst>
          </p:cNvPr>
          <p:cNvGrpSpPr/>
          <p:nvPr/>
        </p:nvGrpSpPr>
        <p:grpSpPr>
          <a:xfrm>
            <a:off x="5816017" y="1746724"/>
            <a:ext cx="469086" cy="479432"/>
            <a:chOff x="1310075" y="3253275"/>
            <a:chExt cx="296950" cy="296150"/>
          </a:xfrm>
          <a:solidFill>
            <a:schemeClr val="bg1"/>
          </a:solidFill>
        </p:grpSpPr>
        <p:sp>
          <p:nvSpPr>
            <p:cNvPr id="19" name="Google Shape;7057;p91">
              <a:extLst>
                <a:ext uri="{FF2B5EF4-FFF2-40B4-BE49-F238E27FC236}">
                  <a16:creationId xmlns:a16="http://schemas.microsoft.com/office/drawing/2014/main" id="{6060618C-F2B8-5BF5-FC0A-9388E8BCF15C}"/>
                </a:ext>
              </a:extLst>
            </p:cNvPr>
            <p:cNvSpPr/>
            <p:nvPr/>
          </p:nvSpPr>
          <p:spPr>
            <a:xfrm>
              <a:off x="1423475" y="3359600"/>
              <a:ext cx="69350" cy="68550"/>
            </a:xfrm>
            <a:custGeom>
              <a:avLst/>
              <a:gdLst/>
              <a:ahLst/>
              <a:cxnLst/>
              <a:rect l="l" t="t" r="r" b="b"/>
              <a:pathLst>
                <a:path w="2774" h="2742"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058;p91">
              <a:extLst>
                <a:ext uri="{FF2B5EF4-FFF2-40B4-BE49-F238E27FC236}">
                  <a16:creationId xmlns:a16="http://schemas.microsoft.com/office/drawing/2014/main" id="{BF12457B-71CB-B6AC-328C-34D77CC52F4F}"/>
                </a:ext>
              </a:extLst>
            </p:cNvPr>
            <p:cNvSpPr/>
            <p:nvPr/>
          </p:nvSpPr>
          <p:spPr>
            <a:xfrm>
              <a:off x="1310075" y="3253275"/>
              <a:ext cx="296950" cy="296150"/>
            </a:xfrm>
            <a:custGeom>
              <a:avLst/>
              <a:gdLst/>
              <a:ahLst/>
              <a:cxnLst/>
              <a:rect l="l" t="t" r="r" b="b"/>
              <a:pathLst>
                <a:path w="11878" h="11846" extrusionOk="0">
                  <a:moveTo>
                    <a:pt x="5923" y="2111"/>
                  </a:moveTo>
                  <a:cubicBezTo>
                    <a:pt x="8003" y="2111"/>
                    <a:pt x="9735" y="3812"/>
                    <a:pt x="9735" y="5923"/>
                  </a:cubicBezTo>
                  <a:cubicBezTo>
                    <a:pt x="9735" y="8034"/>
                    <a:pt x="8034" y="9767"/>
                    <a:pt x="5923" y="9767"/>
                  </a:cubicBezTo>
                  <a:cubicBezTo>
                    <a:pt x="3844" y="9767"/>
                    <a:pt x="2080" y="8065"/>
                    <a:pt x="2080" y="5923"/>
                  </a:cubicBezTo>
                  <a:cubicBezTo>
                    <a:pt x="2111" y="3844"/>
                    <a:pt x="3844" y="2111"/>
                    <a:pt x="5923" y="2111"/>
                  </a:cubicBezTo>
                  <a:close/>
                  <a:moveTo>
                    <a:pt x="5262" y="0"/>
                  </a:moveTo>
                  <a:cubicBezTo>
                    <a:pt x="5104" y="0"/>
                    <a:pt x="4947" y="95"/>
                    <a:pt x="4884" y="252"/>
                  </a:cubicBezTo>
                  <a:lnTo>
                    <a:pt x="4726" y="1166"/>
                  </a:lnTo>
                  <a:cubicBezTo>
                    <a:pt x="4253" y="1292"/>
                    <a:pt x="3844" y="1481"/>
                    <a:pt x="3434" y="1733"/>
                  </a:cubicBezTo>
                  <a:lnTo>
                    <a:pt x="2678" y="1197"/>
                  </a:lnTo>
                  <a:cubicBezTo>
                    <a:pt x="2641" y="1160"/>
                    <a:pt x="2584" y="1142"/>
                    <a:pt x="2523" y="1142"/>
                  </a:cubicBezTo>
                  <a:cubicBezTo>
                    <a:pt x="2429" y="1142"/>
                    <a:pt x="2326" y="1184"/>
                    <a:pt x="2269" y="1260"/>
                  </a:cubicBezTo>
                  <a:lnTo>
                    <a:pt x="1260" y="2237"/>
                  </a:lnTo>
                  <a:cubicBezTo>
                    <a:pt x="1166" y="2363"/>
                    <a:pt x="1166" y="2552"/>
                    <a:pt x="1229" y="2678"/>
                  </a:cubicBezTo>
                  <a:lnTo>
                    <a:pt x="1733" y="3403"/>
                  </a:lnTo>
                  <a:cubicBezTo>
                    <a:pt x="1512" y="3812"/>
                    <a:pt x="1323" y="4253"/>
                    <a:pt x="1197" y="4726"/>
                  </a:cubicBezTo>
                  <a:lnTo>
                    <a:pt x="284" y="4883"/>
                  </a:lnTo>
                  <a:cubicBezTo>
                    <a:pt x="126" y="4915"/>
                    <a:pt x="0" y="5041"/>
                    <a:pt x="0" y="5230"/>
                  </a:cubicBezTo>
                  <a:lnTo>
                    <a:pt x="0" y="6616"/>
                  </a:lnTo>
                  <a:cubicBezTo>
                    <a:pt x="0" y="6805"/>
                    <a:pt x="126" y="6963"/>
                    <a:pt x="284" y="6963"/>
                  </a:cubicBezTo>
                  <a:lnTo>
                    <a:pt x="1197" y="7120"/>
                  </a:lnTo>
                  <a:cubicBezTo>
                    <a:pt x="1292" y="7593"/>
                    <a:pt x="1512" y="8002"/>
                    <a:pt x="1733" y="8412"/>
                  </a:cubicBezTo>
                  <a:lnTo>
                    <a:pt x="1229" y="9168"/>
                  </a:lnTo>
                  <a:cubicBezTo>
                    <a:pt x="1103" y="9263"/>
                    <a:pt x="1166" y="9483"/>
                    <a:pt x="1260" y="9578"/>
                  </a:cubicBezTo>
                  <a:lnTo>
                    <a:pt x="2269" y="10586"/>
                  </a:lnTo>
                  <a:cubicBezTo>
                    <a:pt x="2321" y="10638"/>
                    <a:pt x="2411" y="10661"/>
                    <a:pt x="2497" y="10661"/>
                  </a:cubicBezTo>
                  <a:cubicBezTo>
                    <a:pt x="2568" y="10661"/>
                    <a:pt x="2636" y="10646"/>
                    <a:pt x="2678" y="10617"/>
                  </a:cubicBezTo>
                  <a:lnTo>
                    <a:pt x="3434" y="10113"/>
                  </a:lnTo>
                  <a:cubicBezTo>
                    <a:pt x="3844" y="10334"/>
                    <a:pt x="4253" y="10554"/>
                    <a:pt x="4726" y="10649"/>
                  </a:cubicBezTo>
                  <a:lnTo>
                    <a:pt x="4884" y="11562"/>
                  </a:lnTo>
                  <a:cubicBezTo>
                    <a:pt x="4947" y="11720"/>
                    <a:pt x="5041" y="11846"/>
                    <a:pt x="5262" y="11846"/>
                  </a:cubicBezTo>
                  <a:lnTo>
                    <a:pt x="6616" y="11846"/>
                  </a:lnTo>
                  <a:cubicBezTo>
                    <a:pt x="6774" y="11846"/>
                    <a:pt x="6931" y="11720"/>
                    <a:pt x="6994" y="11562"/>
                  </a:cubicBezTo>
                  <a:lnTo>
                    <a:pt x="7152" y="10649"/>
                  </a:lnTo>
                  <a:cubicBezTo>
                    <a:pt x="7624" y="10523"/>
                    <a:pt x="8034" y="10334"/>
                    <a:pt x="8444" y="10113"/>
                  </a:cubicBezTo>
                  <a:lnTo>
                    <a:pt x="9200" y="10617"/>
                  </a:lnTo>
                  <a:cubicBezTo>
                    <a:pt x="9242" y="10646"/>
                    <a:pt x="9310" y="10661"/>
                    <a:pt x="9381" y="10661"/>
                  </a:cubicBezTo>
                  <a:cubicBezTo>
                    <a:pt x="9467" y="10661"/>
                    <a:pt x="9557" y="10638"/>
                    <a:pt x="9609" y="10586"/>
                  </a:cubicBezTo>
                  <a:lnTo>
                    <a:pt x="10617" y="9578"/>
                  </a:lnTo>
                  <a:cubicBezTo>
                    <a:pt x="10712" y="9483"/>
                    <a:pt x="10712" y="9263"/>
                    <a:pt x="10649" y="9168"/>
                  </a:cubicBezTo>
                  <a:lnTo>
                    <a:pt x="10145" y="8412"/>
                  </a:lnTo>
                  <a:cubicBezTo>
                    <a:pt x="10365" y="8002"/>
                    <a:pt x="10554" y="7593"/>
                    <a:pt x="10680" y="7120"/>
                  </a:cubicBezTo>
                  <a:lnTo>
                    <a:pt x="11594" y="6963"/>
                  </a:lnTo>
                  <a:cubicBezTo>
                    <a:pt x="11752" y="6900"/>
                    <a:pt x="11878" y="6805"/>
                    <a:pt x="11878" y="6616"/>
                  </a:cubicBezTo>
                  <a:lnTo>
                    <a:pt x="11878" y="5230"/>
                  </a:lnTo>
                  <a:cubicBezTo>
                    <a:pt x="11878" y="5072"/>
                    <a:pt x="11752" y="4915"/>
                    <a:pt x="11594" y="4883"/>
                  </a:cubicBezTo>
                  <a:lnTo>
                    <a:pt x="10680" y="4726"/>
                  </a:lnTo>
                  <a:cubicBezTo>
                    <a:pt x="10554" y="4253"/>
                    <a:pt x="10365" y="3812"/>
                    <a:pt x="10145" y="3403"/>
                  </a:cubicBezTo>
                  <a:lnTo>
                    <a:pt x="10649" y="2678"/>
                  </a:lnTo>
                  <a:cubicBezTo>
                    <a:pt x="10775" y="2552"/>
                    <a:pt x="10712" y="2363"/>
                    <a:pt x="10617" y="2237"/>
                  </a:cubicBezTo>
                  <a:lnTo>
                    <a:pt x="9609" y="1260"/>
                  </a:lnTo>
                  <a:cubicBezTo>
                    <a:pt x="9554" y="1187"/>
                    <a:pt x="9455" y="1156"/>
                    <a:pt x="9364" y="1156"/>
                  </a:cubicBezTo>
                  <a:cubicBezTo>
                    <a:pt x="9300" y="1156"/>
                    <a:pt x="9239" y="1171"/>
                    <a:pt x="9200" y="1197"/>
                  </a:cubicBezTo>
                  <a:lnTo>
                    <a:pt x="8444" y="1733"/>
                  </a:lnTo>
                  <a:cubicBezTo>
                    <a:pt x="8034" y="1481"/>
                    <a:pt x="7624" y="1292"/>
                    <a:pt x="7152" y="1166"/>
                  </a:cubicBezTo>
                  <a:lnTo>
                    <a:pt x="6994" y="252"/>
                  </a:lnTo>
                  <a:cubicBezTo>
                    <a:pt x="6931" y="95"/>
                    <a:pt x="6837" y="0"/>
                    <a:pt x="661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059;p91">
              <a:extLst>
                <a:ext uri="{FF2B5EF4-FFF2-40B4-BE49-F238E27FC236}">
                  <a16:creationId xmlns:a16="http://schemas.microsoft.com/office/drawing/2014/main" id="{6F138645-1A21-AFCA-DEE6-1EDBC122CE23}"/>
                </a:ext>
              </a:extLst>
            </p:cNvPr>
            <p:cNvSpPr/>
            <p:nvPr/>
          </p:nvSpPr>
          <p:spPr>
            <a:xfrm>
              <a:off x="1399850" y="3426550"/>
              <a:ext cx="116600" cy="52800"/>
            </a:xfrm>
            <a:custGeom>
              <a:avLst/>
              <a:gdLst/>
              <a:ahLst/>
              <a:cxnLst/>
              <a:rect l="l" t="t" r="r" b="b"/>
              <a:pathLst>
                <a:path w="4664" h="2112" extrusionOk="0">
                  <a:moveTo>
                    <a:pt x="725" y="0"/>
                  </a:moveTo>
                  <a:cubicBezTo>
                    <a:pt x="410" y="252"/>
                    <a:pt x="127" y="662"/>
                    <a:pt x="1" y="1103"/>
                  </a:cubicBezTo>
                  <a:cubicBezTo>
                    <a:pt x="599" y="1733"/>
                    <a:pt x="1387" y="2111"/>
                    <a:pt x="2332" y="2111"/>
                  </a:cubicBezTo>
                  <a:cubicBezTo>
                    <a:pt x="3246" y="2111"/>
                    <a:pt x="4065" y="1733"/>
                    <a:pt x="4664" y="1103"/>
                  </a:cubicBezTo>
                  <a:cubicBezTo>
                    <a:pt x="4538" y="662"/>
                    <a:pt x="4254" y="252"/>
                    <a:pt x="3939" y="0"/>
                  </a:cubicBezTo>
                  <a:cubicBezTo>
                    <a:pt x="3561" y="473"/>
                    <a:pt x="2994" y="788"/>
                    <a:pt x="2332" y="788"/>
                  </a:cubicBezTo>
                  <a:cubicBezTo>
                    <a:pt x="1702" y="788"/>
                    <a:pt x="1103" y="473"/>
                    <a:pt x="7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15147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 name="Lưu đồ: Điểm Kết Thúc 3">
            <a:extLst>
              <a:ext uri="{FF2B5EF4-FFF2-40B4-BE49-F238E27FC236}">
                <a16:creationId xmlns:a16="http://schemas.microsoft.com/office/drawing/2014/main" id="{4F77AB55-B534-CFA9-566B-D870B86F559A}"/>
              </a:ext>
            </a:extLst>
          </p:cNvPr>
          <p:cNvSpPr/>
          <p:nvPr/>
        </p:nvSpPr>
        <p:spPr>
          <a:xfrm>
            <a:off x="6285186" y="262759"/>
            <a:ext cx="2521407" cy="558876"/>
          </a:xfrm>
          <a:prstGeom prst="flowChartTerminator">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b="1">
                <a:latin typeface="Times New Roman" panose="02020603050405020304" pitchFamily="18" charset="0"/>
                <a:cs typeface="Times New Roman" panose="02020603050405020304" pitchFamily="18" charset="0"/>
              </a:rPr>
              <a:t>CHỨC NĂNG USER</a:t>
            </a:r>
            <a:endParaRPr lang="vi-VN" sz="1800" b="1">
              <a:latin typeface="Times New Roman" panose="02020603050405020304" pitchFamily="18" charset="0"/>
              <a:cs typeface="Times New Roman" panose="02020603050405020304" pitchFamily="18" charset="0"/>
            </a:endParaRPr>
          </a:p>
        </p:txBody>
      </p:sp>
      <p:grpSp>
        <p:nvGrpSpPr>
          <p:cNvPr id="22" name="Google Shape;824;p43">
            <a:extLst>
              <a:ext uri="{FF2B5EF4-FFF2-40B4-BE49-F238E27FC236}">
                <a16:creationId xmlns:a16="http://schemas.microsoft.com/office/drawing/2014/main" id="{8A5D404A-349C-EDB2-22DA-BEBF8A0C6C16}"/>
              </a:ext>
            </a:extLst>
          </p:cNvPr>
          <p:cNvGrpSpPr/>
          <p:nvPr/>
        </p:nvGrpSpPr>
        <p:grpSpPr>
          <a:xfrm>
            <a:off x="517500" y="1229300"/>
            <a:ext cx="610469" cy="703396"/>
            <a:chOff x="899832" y="1737976"/>
            <a:chExt cx="851400" cy="999703"/>
          </a:xfrm>
        </p:grpSpPr>
        <p:sp>
          <p:nvSpPr>
            <p:cNvPr id="23" name="Google Shape;825;p43">
              <a:extLst>
                <a:ext uri="{FF2B5EF4-FFF2-40B4-BE49-F238E27FC236}">
                  <a16:creationId xmlns:a16="http://schemas.microsoft.com/office/drawing/2014/main" id="{EC662770-ABC9-0BD1-3454-6C694D552CC6}"/>
                </a:ext>
              </a:extLst>
            </p:cNvPr>
            <p:cNvSpPr/>
            <p:nvPr/>
          </p:nvSpPr>
          <p:spPr>
            <a:xfrm>
              <a:off x="899832" y="1886279"/>
              <a:ext cx="851400" cy="8514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a:endParaRPr>
            </a:p>
          </p:txBody>
        </p:sp>
        <p:sp>
          <p:nvSpPr>
            <p:cNvPr id="24" name="Google Shape;826;p43">
              <a:extLst>
                <a:ext uri="{FF2B5EF4-FFF2-40B4-BE49-F238E27FC236}">
                  <a16:creationId xmlns:a16="http://schemas.microsoft.com/office/drawing/2014/main" id="{B50B6D4D-4843-9F23-A634-552E94C772D1}"/>
                </a:ext>
              </a:extLst>
            </p:cNvPr>
            <p:cNvSpPr/>
            <p:nvPr/>
          </p:nvSpPr>
          <p:spPr>
            <a:xfrm>
              <a:off x="899832" y="1737976"/>
              <a:ext cx="851400" cy="851400"/>
            </a:xfrm>
            <a:prstGeom prst="ellipse">
              <a:avLst/>
            </a:prstGeom>
            <a:solidFill>
              <a:srgbClr val="C6D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a:endParaRPr>
            </a:p>
          </p:txBody>
        </p:sp>
      </p:grpSp>
      <p:sp>
        <p:nvSpPr>
          <p:cNvPr id="25" name="Google Shape;827;p43">
            <a:extLst>
              <a:ext uri="{FF2B5EF4-FFF2-40B4-BE49-F238E27FC236}">
                <a16:creationId xmlns:a16="http://schemas.microsoft.com/office/drawing/2014/main" id="{559BC0AD-3DA0-A9C2-B077-543A9AD1F25D}"/>
              </a:ext>
            </a:extLst>
          </p:cNvPr>
          <p:cNvSpPr txBox="1">
            <a:spLocks/>
          </p:cNvSpPr>
          <p:nvPr/>
        </p:nvSpPr>
        <p:spPr>
          <a:xfrm>
            <a:off x="1237666" y="1236059"/>
            <a:ext cx="1996505" cy="19517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1600">
                <a:solidFill>
                  <a:srgbClr val="C6DAEC"/>
                </a:solidFill>
                <a:latin typeface="Times  New Roman"/>
              </a:rPr>
              <a:t>XEM THÔNG TIN </a:t>
            </a:r>
            <a:endParaRPr lang="vi-VN" sz="1600" dirty="0">
              <a:solidFill>
                <a:srgbClr val="C6DAEC"/>
              </a:solidFill>
              <a:latin typeface="Times  New Roman"/>
            </a:endParaRPr>
          </a:p>
        </p:txBody>
      </p:sp>
      <p:sp>
        <p:nvSpPr>
          <p:cNvPr id="26" name="Google Shape;828;p43">
            <a:extLst>
              <a:ext uri="{FF2B5EF4-FFF2-40B4-BE49-F238E27FC236}">
                <a16:creationId xmlns:a16="http://schemas.microsoft.com/office/drawing/2014/main" id="{E65837F8-2897-3230-0426-F8EDFE33DA87}"/>
              </a:ext>
            </a:extLst>
          </p:cNvPr>
          <p:cNvSpPr txBox="1">
            <a:spLocks/>
          </p:cNvSpPr>
          <p:nvPr/>
        </p:nvSpPr>
        <p:spPr>
          <a:xfrm>
            <a:off x="1237666" y="1388761"/>
            <a:ext cx="2496000" cy="609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1200">
                <a:solidFill>
                  <a:srgbClr val="C6DAEC"/>
                </a:solidFill>
                <a:latin typeface="Times  New Roman"/>
              </a:rPr>
              <a:t>Người dùng có thể xem thông tin về cửa hàng như banner quảng cáo, sản phẩm nổi bật,...</a:t>
            </a:r>
            <a:endParaRPr lang="vi-VN" sz="1200" dirty="0">
              <a:solidFill>
                <a:srgbClr val="C6DAEC"/>
              </a:solidFill>
              <a:latin typeface="Times  New Roman"/>
            </a:endParaRPr>
          </a:p>
        </p:txBody>
      </p:sp>
      <p:sp>
        <p:nvSpPr>
          <p:cNvPr id="27" name="Google Shape;829;p43">
            <a:extLst>
              <a:ext uri="{FF2B5EF4-FFF2-40B4-BE49-F238E27FC236}">
                <a16:creationId xmlns:a16="http://schemas.microsoft.com/office/drawing/2014/main" id="{9571DE65-101E-D037-6388-AE65D6F1B10D}"/>
              </a:ext>
            </a:extLst>
          </p:cNvPr>
          <p:cNvSpPr txBox="1">
            <a:spLocks/>
          </p:cNvSpPr>
          <p:nvPr/>
        </p:nvSpPr>
        <p:spPr>
          <a:xfrm>
            <a:off x="538115" y="1388761"/>
            <a:ext cx="559769" cy="2801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a:solidFill>
                  <a:srgbClr val="0E293C"/>
                </a:solidFill>
                <a:latin typeface="Times  New Roman"/>
              </a:rPr>
              <a:t>01</a:t>
            </a:r>
            <a:endParaRPr lang="en" sz="2000" dirty="0">
              <a:solidFill>
                <a:srgbClr val="0E293C"/>
              </a:solidFill>
              <a:latin typeface="Times  New Roman"/>
            </a:endParaRPr>
          </a:p>
        </p:txBody>
      </p:sp>
      <p:grpSp>
        <p:nvGrpSpPr>
          <p:cNvPr id="28" name="Google Shape;824;p43">
            <a:extLst>
              <a:ext uri="{FF2B5EF4-FFF2-40B4-BE49-F238E27FC236}">
                <a16:creationId xmlns:a16="http://schemas.microsoft.com/office/drawing/2014/main" id="{A4AEC3BC-FF04-F045-A7E6-7C0D9FEA746D}"/>
              </a:ext>
            </a:extLst>
          </p:cNvPr>
          <p:cNvGrpSpPr/>
          <p:nvPr/>
        </p:nvGrpSpPr>
        <p:grpSpPr>
          <a:xfrm>
            <a:off x="517500" y="2059308"/>
            <a:ext cx="610469" cy="703396"/>
            <a:chOff x="899832" y="1737976"/>
            <a:chExt cx="851400" cy="999703"/>
          </a:xfrm>
        </p:grpSpPr>
        <p:sp>
          <p:nvSpPr>
            <p:cNvPr id="29" name="Google Shape;825;p43">
              <a:extLst>
                <a:ext uri="{FF2B5EF4-FFF2-40B4-BE49-F238E27FC236}">
                  <a16:creationId xmlns:a16="http://schemas.microsoft.com/office/drawing/2014/main" id="{27ECF8C7-F2B1-C96A-80F9-088E8E9316A7}"/>
                </a:ext>
              </a:extLst>
            </p:cNvPr>
            <p:cNvSpPr/>
            <p:nvPr/>
          </p:nvSpPr>
          <p:spPr>
            <a:xfrm>
              <a:off x="899832" y="1886279"/>
              <a:ext cx="851400" cy="8514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a:endParaRPr>
            </a:p>
          </p:txBody>
        </p:sp>
        <p:sp>
          <p:nvSpPr>
            <p:cNvPr id="30" name="Google Shape;826;p43">
              <a:extLst>
                <a:ext uri="{FF2B5EF4-FFF2-40B4-BE49-F238E27FC236}">
                  <a16:creationId xmlns:a16="http://schemas.microsoft.com/office/drawing/2014/main" id="{A20FC140-B47C-B96E-0D88-BA1622B19C19}"/>
                </a:ext>
              </a:extLst>
            </p:cNvPr>
            <p:cNvSpPr/>
            <p:nvPr/>
          </p:nvSpPr>
          <p:spPr>
            <a:xfrm>
              <a:off x="899832" y="1737976"/>
              <a:ext cx="851400" cy="851400"/>
            </a:xfrm>
            <a:prstGeom prst="ellipse">
              <a:avLst/>
            </a:prstGeom>
            <a:solidFill>
              <a:srgbClr val="C6D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a:endParaRPr>
            </a:p>
          </p:txBody>
        </p:sp>
      </p:grpSp>
      <p:sp>
        <p:nvSpPr>
          <p:cNvPr id="31" name="Google Shape;827;p43">
            <a:extLst>
              <a:ext uri="{FF2B5EF4-FFF2-40B4-BE49-F238E27FC236}">
                <a16:creationId xmlns:a16="http://schemas.microsoft.com/office/drawing/2014/main" id="{8962F811-EEC3-D6C7-4763-D511D0B3FD49}"/>
              </a:ext>
            </a:extLst>
          </p:cNvPr>
          <p:cNvSpPr txBox="1">
            <a:spLocks/>
          </p:cNvSpPr>
          <p:nvPr/>
        </p:nvSpPr>
        <p:spPr>
          <a:xfrm>
            <a:off x="1237665" y="2036045"/>
            <a:ext cx="3108303" cy="29290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1600">
                <a:solidFill>
                  <a:srgbClr val="C6DAEC"/>
                </a:solidFill>
                <a:latin typeface="Times  New Roman"/>
              </a:rPr>
              <a:t>THÊM / CHỈNH SỬA GIỎ HÀNG</a:t>
            </a:r>
            <a:endParaRPr lang="vi-VN" sz="1600" dirty="0">
              <a:solidFill>
                <a:srgbClr val="C6DAEC"/>
              </a:solidFill>
              <a:latin typeface="Times  New Roman"/>
            </a:endParaRPr>
          </a:p>
        </p:txBody>
      </p:sp>
      <p:sp>
        <p:nvSpPr>
          <p:cNvPr id="448" name="Google Shape;828;p43">
            <a:extLst>
              <a:ext uri="{FF2B5EF4-FFF2-40B4-BE49-F238E27FC236}">
                <a16:creationId xmlns:a16="http://schemas.microsoft.com/office/drawing/2014/main" id="{9A83332D-C70B-ACB6-9C40-0EB2021734EF}"/>
              </a:ext>
            </a:extLst>
          </p:cNvPr>
          <p:cNvSpPr txBox="1">
            <a:spLocks/>
          </p:cNvSpPr>
          <p:nvPr/>
        </p:nvSpPr>
        <p:spPr>
          <a:xfrm>
            <a:off x="1237666" y="2218769"/>
            <a:ext cx="2496000" cy="609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1200">
                <a:solidFill>
                  <a:srgbClr val="C6DAEC"/>
                </a:solidFill>
                <a:latin typeface="Times  New Roman"/>
              </a:rPr>
              <a:t>Người dùng có thể thêm/ sửa/ xóa cũng như xem sản phẩm trong giỏ hàng.</a:t>
            </a:r>
            <a:endParaRPr lang="vi-VN" sz="1200" dirty="0">
              <a:solidFill>
                <a:srgbClr val="C6DAEC"/>
              </a:solidFill>
              <a:latin typeface="Times  New Roman"/>
            </a:endParaRPr>
          </a:p>
        </p:txBody>
      </p:sp>
      <p:sp>
        <p:nvSpPr>
          <p:cNvPr id="449" name="Google Shape;829;p43">
            <a:extLst>
              <a:ext uri="{FF2B5EF4-FFF2-40B4-BE49-F238E27FC236}">
                <a16:creationId xmlns:a16="http://schemas.microsoft.com/office/drawing/2014/main" id="{653F6246-61A4-1D7D-33E9-92D6109A851D}"/>
              </a:ext>
            </a:extLst>
          </p:cNvPr>
          <p:cNvSpPr txBox="1">
            <a:spLocks/>
          </p:cNvSpPr>
          <p:nvPr/>
        </p:nvSpPr>
        <p:spPr>
          <a:xfrm>
            <a:off x="538115" y="2218769"/>
            <a:ext cx="559769" cy="2801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2000">
                <a:solidFill>
                  <a:srgbClr val="0E293C"/>
                </a:solidFill>
                <a:latin typeface="Times  New Roman"/>
              </a:rPr>
              <a:t>02</a:t>
            </a:r>
            <a:endParaRPr lang="vi-VN" sz="2000" dirty="0">
              <a:solidFill>
                <a:srgbClr val="0E293C"/>
              </a:solidFill>
              <a:latin typeface="Times  New Roman"/>
            </a:endParaRPr>
          </a:p>
        </p:txBody>
      </p:sp>
      <p:grpSp>
        <p:nvGrpSpPr>
          <p:cNvPr id="450" name="Google Shape;824;p43">
            <a:extLst>
              <a:ext uri="{FF2B5EF4-FFF2-40B4-BE49-F238E27FC236}">
                <a16:creationId xmlns:a16="http://schemas.microsoft.com/office/drawing/2014/main" id="{BFFB0E27-A000-4BA8-F986-465E27B01950}"/>
              </a:ext>
            </a:extLst>
          </p:cNvPr>
          <p:cNvGrpSpPr/>
          <p:nvPr/>
        </p:nvGrpSpPr>
        <p:grpSpPr>
          <a:xfrm>
            <a:off x="538115" y="2889316"/>
            <a:ext cx="610469" cy="703396"/>
            <a:chOff x="899832" y="1737976"/>
            <a:chExt cx="851400" cy="999703"/>
          </a:xfrm>
        </p:grpSpPr>
        <p:sp>
          <p:nvSpPr>
            <p:cNvPr id="451" name="Google Shape;825;p43">
              <a:extLst>
                <a:ext uri="{FF2B5EF4-FFF2-40B4-BE49-F238E27FC236}">
                  <a16:creationId xmlns:a16="http://schemas.microsoft.com/office/drawing/2014/main" id="{7413E656-295F-0C84-CD78-DC5C09442AFC}"/>
                </a:ext>
              </a:extLst>
            </p:cNvPr>
            <p:cNvSpPr/>
            <p:nvPr/>
          </p:nvSpPr>
          <p:spPr>
            <a:xfrm>
              <a:off x="899832" y="1886279"/>
              <a:ext cx="851400" cy="8514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a:endParaRPr>
            </a:p>
          </p:txBody>
        </p:sp>
        <p:sp>
          <p:nvSpPr>
            <p:cNvPr id="452" name="Google Shape;826;p43">
              <a:extLst>
                <a:ext uri="{FF2B5EF4-FFF2-40B4-BE49-F238E27FC236}">
                  <a16:creationId xmlns:a16="http://schemas.microsoft.com/office/drawing/2014/main" id="{3B61AF64-D986-EF31-9AB6-486314D382E2}"/>
                </a:ext>
              </a:extLst>
            </p:cNvPr>
            <p:cNvSpPr/>
            <p:nvPr/>
          </p:nvSpPr>
          <p:spPr>
            <a:xfrm>
              <a:off x="899832" y="1737976"/>
              <a:ext cx="851400" cy="851400"/>
            </a:xfrm>
            <a:prstGeom prst="ellipse">
              <a:avLst/>
            </a:prstGeom>
            <a:solidFill>
              <a:srgbClr val="C6D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a:endParaRPr>
            </a:p>
          </p:txBody>
        </p:sp>
      </p:grpSp>
      <p:sp>
        <p:nvSpPr>
          <p:cNvPr id="453" name="Google Shape;827;p43">
            <a:extLst>
              <a:ext uri="{FF2B5EF4-FFF2-40B4-BE49-F238E27FC236}">
                <a16:creationId xmlns:a16="http://schemas.microsoft.com/office/drawing/2014/main" id="{D1DDB733-F871-7E16-AC34-AAA7BC5986A2}"/>
              </a:ext>
            </a:extLst>
          </p:cNvPr>
          <p:cNvSpPr txBox="1">
            <a:spLocks/>
          </p:cNvSpPr>
          <p:nvPr/>
        </p:nvSpPr>
        <p:spPr>
          <a:xfrm>
            <a:off x="1258282" y="2896074"/>
            <a:ext cx="3708076" cy="25837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1600">
                <a:solidFill>
                  <a:srgbClr val="C6DAEC"/>
                </a:solidFill>
                <a:latin typeface="Times  New Roman"/>
              </a:rPr>
              <a:t>XEM SẢN PHẨM CÙNG DANH MỤC</a:t>
            </a:r>
            <a:endParaRPr lang="vi-VN" sz="1600" dirty="0">
              <a:solidFill>
                <a:srgbClr val="C6DAEC"/>
              </a:solidFill>
              <a:latin typeface="Times  New Roman"/>
            </a:endParaRPr>
          </a:p>
        </p:txBody>
      </p:sp>
      <p:sp>
        <p:nvSpPr>
          <p:cNvPr id="454" name="Google Shape;828;p43">
            <a:extLst>
              <a:ext uri="{FF2B5EF4-FFF2-40B4-BE49-F238E27FC236}">
                <a16:creationId xmlns:a16="http://schemas.microsoft.com/office/drawing/2014/main" id="{468F4E67-71C1-F83F-C867-9AAC4695F8A7}"/>
              </a:ext>
            </a:extLst>
          </p:cNvPr>
          <p:cNvSpPr txBox="1">
            <a:spLocks/>
          </p:cNvSpPr>
          <p:nvPr/>
        </p:nvSpPr>
        <p:spPr>
          <a:xfrm>
            <a:off x="1258281" y="3048777"/>
            <a:ext cx="2496000" cy="609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1200">
                <a:solidFill>
                  <a:srgbClr val="C6DAEC"/>
                </a:solidFill>
                <a:latin typeface="Times  New Roman"/>
              </a:rPr>
              <a:t>Người dùng có thể xem các sản phẩm có cùng danh mục</a:t>
            </a:r>
            <a:endParaRPr lang="vi-VN" sz="1200" dirty="0">
              <a:solidFill>
                <a:srgbClr val="C6DAEC"/>
              </a:solidFill>
              <a:latin typeface="Times  New Roman"/>
            </a:endParaRPr>
          </a:p>
        </p:txBody>
      </p:sp>
      <p:sp>
        <p:nvSpPr>
          <p:cNvPr id="455" name="Google Shape;829;p43">
            <a:extLst>
              <a:ext uri="{FF2B5EF4-FFF2-40B4-BE49-F238E27FC236}">
                <a16:creationId xmlns:a16="http://schemas.microsoft.com/office/drawing/2014/main" id="{5DAE5ED2-6CF3-C534-5E62-4899346ECAF1}"/>
              </a:ext>
            </a:extLst>
          </p:cNvPr>
          <p:cNvSpPr txBox="1">
            <a:spLocks/>
          </p:cNvSpPr>
          <p:nvPr/>
        </p:nvSpPr>
        <p:spPr>
          <a:xfrm>
            <a:off x="558730" y="3048777"/>
            <a:ext cx="559769" cy="2801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2000">
                <a:solidFill>
                  <a:srgbClr val="0E293C"/>
                </a:solidFill>
                <a:latin typeface="Times  New Roman"/>
              </a:rPr>
              <a:t>03</a:t>
            </a:r>
            <a:endParaRPr lang="vi-VN" sz="2000" dirty="0">
              <a:solidFill>
                <a:srgbClr val="0E293C"/>
              </a:solidFill>
              <a:latin typeface="Times  New Roman"/>
            </a:endParaRPr>
          </a:p>
        </p:txBody>
      </p:sp>
      <p:grpSp>
        <p:nvGrpSpPr>
          <p:cNvPr id="456" name="Google Shape;824;p43">
            <a:extLst>
              <a:ext uri="{FF2B5EF4-FFF2-40B4-BE49-F238E27FC236}">
                <a16:creationId xmlns:a16="http://schemas.microsoft.com/office/drawing/2014/main" id="{8D83F977-50F9-C7BC-3F77-A19A82AE3C00}"/>
              </a:ext>
            </a:extLst>
          </p:cNvPr>
          <p:cNvGrpSpPr/>
          <p:nvPr/>
        </p:nvGrpSpPr>
        <p:grpSpPr>
          <a:xfrm>
            <a:off x="538115" y="3714816"/>
            <a:ext cx="610469" cy="703396"/>
            <a:chOff x="899832" y="1737976"/>
            <a:chExt cx="851400" cy="999703"/>
          </a:xfrm>
        </p:grpSpPr>
        <p:sp>
          <p:nvSpPr>
            <p:cNvPr id="457" name="Google Shape;825;p43">
              <a:extLst>
                <a:ext uri="{FF2B5EF4-FFF2-40B4-BE49-F238E27FC236}">
                  <a16:creationId xmlns:a16="http://schemas.microsoft.com/office/drawing/2014/main" id="{B4FC6396-447A-06DC-4A63-DD2FA8CCF3DF}"/>
                </a:ext>
              </a:extLst>
            </p:cNvPr>
            <p:cNvSpPr/>
            <p:nvPr/>
          </p:nvSpPr>
          <p:spPr>
            <a:xfrm>
              <a:off x="899832" y="1886279"/>
              <a:ext cx="851400" cy="8514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a:endParaRPr>
            </a:p>
          </p:txBody>
        </p:sp>
        <p:sp>
          <p:nvSpPr>
            <p:cNvPr id="458" name="Google Shape;826;p43">
              <a:extLst>
                <a:ext uri="{FF2B5EF4-FFF2-40B4-BE49-F238E27FC236}">
                  <a16:creationId xmlns:a16="http://schemas.microsoft.com/office/drawing/2014/main" id="{04C563B1-D6AA-CC3B-8C41-730E7D253E0C}"/>
                </a:ext>
              </a:extLst>
            </p:cNvPr>
            <p:cNvSpPr/>
            <p:nvPr/>
          </p:nvSpPr>
          <p:spPr>
            <a:xfrm>
              <a:off x="899832" y="1737976"/>
              <a:ext cx="851400" cy="851400"/>
            </a:xfrm>
            <a:prstGeom prst="ellipse">
              <a:avLst/>
            </a:prstGeom>
            <a:solidFill>
              <a:srgbClr val="C6D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a:endParaRPr>
            </a:p>
          </p:txBody>
        </p:sp>
      </p:grpSp>
      <p:sp>
        <p:nvSpPr>
          <p:cNvPr id="459" name="Google Shape;827;p43">
            <a:extLst>
              <a:ext uri="{FF2B5EF4-FFF2-40B4-BE49-F238E27FC236}">
                <a16:creationId xmlns:a16="http://schemas.microsoft.com/office/drawing/2014/main" id="{C2875A54-7CA8-29A1-B355-F59D81A761F6}"/>
              </a:ext>
            </a:extLst>
          </p:cNvPr>
          <p:cNvSpPr txBox="1">
            <a:spLocks/>
          </p:cNvSpPr>
          <p:nvPr/>
        </p:nvSpPr>
        <p:spPr>
          <a:xfrm>
            <a:off x="1258281" y="3721575"/>
            <a:ext cx="3282897" cy="19517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1600">
                <a:solidFill>
                  <a:srgbClr val="C6DAEC"/>
                </a:solidFill>
                <a:latin typeface="Times  New Roman"/>
              </a:rPr>
              <a:t>XEM CHI TIẾT SẢN PHẨM</a:t>
            </a:r>
            <a:endParaRPr lang="vi-VN" sz="1600" dirty="0">
              <a:solidFill>
                <a:srgbClr val="C6DAEC"/>
              </a:solidFill>
              <a:latin typeface="Times  New Roman"/>
            </a:endParaRPr>
          </a:p>
        </p:txBody>
      </p:sp>
      <p:sp>
        <p:nvSpPr>
          <p:cNvPr id="460" name="Google Shape;828;p43">
            <a:extLst>
              <a:ext uri="{FF2B5EF4-FFF2-40B4-BE49-F238E27FC236}">
                <a16:creationId xmlns:a16="http://schemas.microsoft.com/office/drawing/2014/main" id="{64C724B1-3BC9-FEBF-7801-B5CAEC8D2ED9}"/>
              </a:ext>
            </a:extLst>
          </p:cNvPr>
          <p:cNvSpPr txBox="1">
            <a:spLocks/>
          </p:cNvSpPr>
          <p:nvPr/>
        </p:nvSpPr>
        <p:spPr>
          <a:xfrm>
            <a:off x="1258281" y="3874277"/>
            <a:ext cx="2496000" cy="609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1200">
                <a:solidFill>
                  <a:srgbClr val="C6DAEC"/>
                </a:solidFill>
                <a:latin typeface="Times  New Roman"/>
              </a:rPr>
              <a:t>Người dùng có thể click vào 1 sản phẩm bất kì để xem thông tin chi tiết về sản phẩm đó (ảnh, thông tin,,...) </a:t>
            </a:r>
            <a:endParaRPr lang="vi-VN" sz="1200" dirty="0">
              <a:solidFill>
                <a:srgbClr val="C6DAEC"/>
              </a:solidFill>
              <a:latin typeface="Times  New Roman"/>
            </a:endParaRPr>
          </a:p>
        </p:txBody>
      </p:sp>
      <p:sp>
        <p:nvSpPr>
          <p:cNvPr id="462" name="Google Shape;829;p43">
            <a:extLst>
              <a:ext uri="{FF2B5EF4-FFF2-40B4-BE49-F238E27FC236}">
                <a16:creationId xmlns:a16="http://schemas.microsoft.com/office/drawing/2014/main" id="{9F830FA3-6832-0B97-557D-FC2F8FC9DB3E}"/>
              </a:ext>
            </a:extLst>
          </p:cNvPr>
          <p:cNvSpPr txBox="1">
            <a:spLocks/>
          </p:cNvSpPr>
          <p:nvPr/>
        </p:nvSpPr>
        <p:spPr>
          <a:xfrm>
            <a:off x="558730" y="3874277"/>
            <a:ext cx="559769" cy="2801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2000">
                <a:solidFill>
                  <a:srgbClr val="0E293C"/>
                </a:solidFill>
                <a:latin typeface="Times  New Roman"/>
              </a:rPr>
              <a:t>04</a:t>
            </a:r>
            <a:endParaRPr lang="vi-VN" sz="2000" dirty="0">
              <a:solidFill>
                <a:srgbClr val="0E293C"/>
              </a:solidFill>
              <a:latin typeface="Times  New Roman"/>
            </a:endParaRPr>
          </a:p>
        </p:txBody>
      </p:sp>
      <p:grpSp>
        <p:nvGrpSpPr>
          <p:cNvPr id="463" name="Google Shape;824;p43">
            <a:extLst>
              <a:ext uri="{FF2B5EF4-FFF2-40B4-BE49-F238E27FC236}">
                <a16:creationId xmlns:a16="http://schemas.microsoft.com/office/drawing/2014/main" id="{341DC949-B2C2-9328-C5DD-A54F7F03BFB4}"/>
              </a:ext>
            </a:extLst>
          </p:cNvPr>
          <p:cNvGrpSpPr/>
          <p:nvPr/>
        </p:nvGrpSpPr>
        <p:grpSpPr>
          <a:xfrm>
            <a:off x="5076056" y="1229300"/>
            <a:ext cx="610469" cy="703396"/>
            <a:chOff x="899832" y="1737976"/>
            <a:chExt cx="851400" cy="999703"/>
          </a:xfrm>
        </p:grpSpPr>
        <p:sp>
          <p:nvSpPr>
            <p:cNvPr id="464" name="Google Shape;825;p43">
              <a:extLst>
                <a:ext uri="{FF2B5EF4-FFF2-40B4-BE49-F238E27FC236}">
                  <a16:creationId xmlns:a16="http://schemas.microsoft.com/office/drawing/2014/main" id="{CBC66020-A3E7-F305-799F-9DF9DC02FFEA}"/>
                </a:ext>
              </a:extLst>
            </p:cNvPr>
            <p:cNvSpPr/>
            <p:nvPr/>
          </p:nvSpPr>
          <p:spPr>
            <a:xfrm>
              <a:off x="899832" y="1886279"/>
              <a:ext cx="851400" cy="8514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a:endParaRPr>
            </a:p>
          </p:txBody>
        </p:sp>
        <p:sp>
          <p:nvSpPr>
            <p:cNvPr id="465" name="Google Shape;826;p43">
              <a:extLst>
                <a:ext uri="{FF2B5EF4-FFF2-40B4-BE49-F238E27FC236}">
                  <a16:creationId xmlns:a16="http://schemas.microsoft.com/office/drawing/2014/main" id="{F352977A-AF9C-54B2-139C-8D768888EA5F}"/>
                </a:ext>
              </a:extLst>
            </p:cNvPr>
            <p:cNvSpPr/>
            <p:nvPr/>
          </p:nvSpPr>
          <p:spPr>
            <a:xfrm>
              <a:off x="899832" y="1737976"/>
              <a:ext cx="851400" cy="851400"/>
            </a:xfrm>
            <a:prstGeom prst="ellipse">
              <a:avLst/>
            </a:prstGeom>
            <a:solidFill>
              <a:srgbClr val="C6D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a:endParaRPr>
            </a:p>
          </p:txBody>
        </p:sp>
      </p:grpSp>
      <p:sp>
        <p:nvSpPr>
          <p:cNvPr id="466" name="Google Shape;827;p43">
            <a:extLst>
              <a:ext uri="{FF2B5EF4-FFF2-40B4-BE49-F238E27FC236}">
                <a16:creationId xmlns:a16="http://schemas.microsoft.com/office/drawing/2014/main" id="{09ECFCA3-5DEF-0408-73DB-F9A61D2724DB}"/>
              </a:ext>
            </a:extLst>
          </p:cNvPr>
          <p:cNvSpPr txBox="1">
            <a:spLocks/>
          </p:cNvSpPr>
          <p:nvPr/>
        </p:nvSpPr>
        <p:spPr>
          <a:xfrm>
            <a:off x="5796222" y="1236059"/>
            <a:ext cx="3347778" cy="26288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1600">
                <a:solidFill>
                  <a:srgbClr val="C6DAEC"/>
                </a:solidFill>
                <a:latin typeface="Times  New Roman"/>
              </a:rPr>
              <a:t>XEM CÁC SẢN PHẨM </a:t>
            </a:r>
            <a:r>
              <a:rPr lang="en-US" sz="1600">
                <a:solidFill>
                  <a:srgbClr val="C6DAEC"/>
                </a:solidFill>
                <a:latin typeface="Times  New Roman"/>
              </a:rPr>
              <a:t>BÁN CHẠY</a:t>
            </a:r>
            <a:endParaRPr lang="vi-VN" sz="1600" dirty="0">
              <a:solidFill>
                <a:srgbClr val="C6DAEC"/>
              </a:solidFill>
              <a:latin typeface="Times  New Roman"/>
            </a:endParaRPr>
          </a:p>
        </p:txBody>
      </p:sp>
      <p:sp>
        <p:nvSpPr>
          <p:cNvPr id="467" name="Google Shape;828;p43">
            <a:extLst>
              <a:ext uri="{FF2B5EF4-FFF2-40B4-BE49-F238E27FC236}">
                <a16:creationId xmlns:a16="http://schemas.microsoft.com/office/drawing/2014/main" id="{AA976D56-5C98-8FDB-23B4-3F1A94876906}"/>
              </a:ext>
            </a:extLst>
          </p:cNvPr>
          <p:cNvSpPr txBox="1">
            <a:spLocks/>
          </p:cNvSpPr>
          <p:nvPr/>
        </p:nvSpPr>
        <p:spPr>
          <a:xfrm>
            <a:off x="5796222" y="1388761"/>
            <a:ext cx="2496000" cy="609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1200">
                <a:solidFill>
                  <a:srgbClr val="C6DAEC"/>
                </a:solidFill>
                <a:latin typeface="Times  New Roman"/>
              </a:rPr>
              <a:t>Người dùng có thể xem các sản phẩm  </a:t>
            </a:r>
            <a:r>
              <a:rPr lang="en-US" sz="1200">
                <a:solidFill>
                  <a:srgbClr val="C6DAEC"/>
                </a:solidFill>
                <a:latin typeface="Times  New Roman"/>
              </a:rPr>
              <a:t>b</a:t>
            </a:r>
            <a:r>
              <a:rPr lang="vi-VN" sz="1200">
                <a:solidFill>
                  <a:srgbClr val="C6DAEC"/>
                </a:solidFill>
                <a:latin typeface="Times  New Roman"/>
              </a:rPr>
              <a:t>án </a:t>
            </a:r>
            <a:r>
              <a:rPr lang="en-US" sz="1200">
                <a:solidFill>
                  <a:srgbClr val="C6DAEC"/>
                </a:solidFill>
                <a:latin typeface="Times  New Roman"/>
              </a:rPr>
              <a:t>ch</a:t>
            </a:r>
            <a:r>
              <a:rPr lang="vi-VN" sz="1200">
                <a:solidFill>
                  <a:srgbClr val="C6DAEC"/>
                </a:solidFill>
                <a:latin typeface="Times  New Roman"/>
              </a:rPr>
              <a:t>ạy nhất cửa hàng</a:t>
            </a:r>
            <a:endParaRPr lang="vi-VN" sz="1200" dirty="0">
              <a:solidFill>
                <a:srgbClr val="C6DAEC"/>
              </a:solidFill>
              <a:latin typeface="Times  New Roman"/>
            </a:endParaRPr>
          </a:p>
        </p:txBody>
      </p:sp>
      <p:sp>
        <p:nvSpPr>
          <p:cNvPr id="468" name="Google Shape;829;p43">
            <a:extLst>
              <a:ext uri="{FF2B5EF4-FFF2-40B4-BE49-F238E27FC236}">
                <a16:creationId xmlns:a16="http://schemas.microsoft.com/office/drawing/2014/main" id="{DEF4F177-4C70-E803-79E0-D1CD4A8DCDFE}"/>
              </a:ext>
            </a:extLst>
          </p:cNvPr>
          <p:cNvSpPr txBox="1">
            <a:spLocks/>
          </p:cNvSpPr>
          <p:nvPr/>
        </p:nvSpPr>
        <p:spPr>
          <a:xfrm>
            <a:off x="5096671" y="1388761"/>
            <a:ext cx="559769" cy="2801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2000">
                <a:solidFill>
                  <a:srgbClr val="0E293C"/>
                </a:solidFill>
                <a:latin typeface="Times  New Roman"/>
              </a:rPr>
              <a:t>05</a:t>
            </a:r>
            <a:endParaRPr lang="vi-VN" sz="2000" dirty="0">
              <a:solidFill>
                <a:srgbClr val="0E293C"/>
              </a:solidFill>
              <a:latin typeface="Times  New Roman"/>
            </a:endParaRPr>
          </a:p>
        </p:txBody>
      </p:sp>
      <p:grpSp>
        <p:nvGrpSpPr>
          <p:cNvPr id="469" name="Google Shape;824;p43">
            <a:extLst>
              <a:ext uri="{FF2B5EF4-FFF2-40B4-BE49-F238E27FC236}">
                <a16:creationId xmlns:a16="http://schemas.microsoft.com/office/drawing/2014/main" id="{C25DEAE2-44E8-7674-222E-0A240CC8BA71}"/>
              </a:ext>
            </a:extLst>
          </p:cNvPr>
          <p:cNvGrpSpPr/>
          <p:nvPr/>
        </p:nvGrpSpPr>
        <p:grpSpPr>
          <a:xfrm>
            <a:off x="5076056" y="2059308"/>
            <a:ext cx="610469" cy="703396"/>
            <a:chOff x="899832" y="1737976"/>
            <a:chExt cx="851400" cy="999703"/>
          </a:xfrm>
        </p:grpSpPr>
        <p:sp>
          <p:nvSpPr>
            <p:cNvPr id="470" name="Google Shape;825;p43">
              <a:extLst>
                <a:ext uri="{FF2B5EF4-FFF2-40B4-BE49-F238E27FC236}">
                  <a16:creationId xmlns:a16="http://schemas.microsoft.com/office/drawing/2014/main" id="{30F3B971-DA82-FEA4-2D74-F079783BA543}"/>
                </a:ext>
              </a:extLst>
            </p:cNvPr>
            <p:cNvSpPr/>
            <p:nvPr/>
          </p:nvSpPr>
          <p:spPr>
            <a:xfrm>
              <a:off x="899832" y="1886279"/>
              <a:ext cx="851400" cy="8514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a:endParaRPr>
            </a:p>
          </p:txBody>
        </p:sp>
        <p:sp>
          <p:nvSpPr>
            <p:cNvPr id="471" name="Google Shape;826;p43">
              <a:extLst>
                <a:ext uri="{FF2B5EF4-FFF2-40B4-BE49-F238E27FC236}">
                  <a16:creationId xmlns:a16="http://schemas.microsoft.com/office/drawing/2014/main" id="{5F3EA5DD-A323-DF3E-90C8-4183BF21445C}"/>
                </a:ext>
              </a:extLst>
            </p:cNvPr>
            <p:cNvSpPr/>
            <p:nvPr/>
          </p:nvSpPr>
          <p:spPr>
            <a:xfrm>
              <a:off x="899832" y="1737976"/>
              <a:ext cx="851400" cy="851400"/>
            </a:xfrm>
            <a:prstGeom prst="ellipse">
              <a:avLst/>
            </a:prstGeom>
            <a:solidFill>
              <a:srgbClr val="C6D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a:endParaRPr>
            </a:p>
          </p:txBody>
        </p:sp>
      </p:grpSp>
      <p:sp>
        <p:nvSpPr>
          <p:cNvPr id="472" name="Google Shape;827;p43">
            <a:extLst>
              <a:ext uri="{FF2B5EF4-FFF2-40B4-BE49-F238E27FC236}">
                <a16:creationId xmlns:a16="http://schemas.microsoft.com/office/drawing/2014/main" id="{4E32240C-D899-6A6D-2F45-560689BEA26C}"/>
              </a:ext>
            </a:extLst>
          </p:cNvPr>
          <p:cNvSpPr txBox="1">
            <a:spLocks/>
          </p:cNvSpPr>
          <p:nvPr/>
        </p:nvSpPr>
        <p:spPr>
          <a:xfrm>
            <a:off x="5796222" y="2066067"/>
            <a:ext cx="1996505" cy="19517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1600">
                <a:solidFill>
                  <a:srgbClr val="C6DAEC"/>
                </a:solidFill>
                <a:latin typeface="Times  New Roman"/>
              </a:rPr>
              <a:t>THANH TOÁN</a:t>
            </a:r>
            <a:endParaRPr lang="vi-VN" sz="1600" dirty="0">
              <a:solidFill>
                <a:srgbClr val="C6DAEC"/>
              </a:solidFill>
              <a:latin typeface="Times  New Roman"/>
            </a:endParaRPr>
          </a:p>
        </p:txBody>
      </p:sp>
      <p:sp>
        <p:nvSpPr>
          <p:cNvPr id="473" name="Google Shape;828;p43">
            <a:extLst>
              <a:ext uri="{FF2B5EF4-FFF2-40B4-BE49-F238E27FC236}">
                <a16:creationId xmlns:a16="http://schemas.microsoft.com/office/drawing/2014/main" id="{3F92D21E-6CD8-DCAF-F0A0-6B8311C9EB80}"/>
              </a:ext>
            </a:extLst>
          </p:cNvPr>
          <p:cNvSpPr txBox="1">
            <a:spLocks/>
          </p:cNvSpPr>
          <p:nvPr/>
        </p:nvSpPr>
        <p:spPr>
          <a:xfrm>
            <a:off x="5796222" y="2218769"/>
            <a:ext cx="2496000" cy="609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1200">
                <a:solidFill>
                  <a:srgbClr val="C6DAEC"/>
                </a:solidFill>
                <a:latin typeface="Times  New Roman"/>
              </a:rPr>
              <a:t>Người dùng có thể thanh toán các sản phẩm hiện có trong giỏ hàng </a:t>
            </a:r>
            <a:endParaRPr lang="vi-VN" sz="1200" dirty="0">
              <a:solidFill>
                <a:srgbClr val="C6DAEC"/>
              </a:solidFill>
              <a:latin typeface="Times  New Roman"/>
            </a:endParaRPr>
          </a:p>
        </p:txBody>
      </p:sp>
      <p:sp>
        <p:nvSpPr>
          <p:cNvPr id="474" name="Google Shape;829;p43">
            <a:extLst>
              <a:ext uri="{FF2B5EF4-FFF2-40B4-BE49-F238E27FC236}">
                <a16:creationId xmlns:a16="http://schemas.microsoft.com/office/drawing/2014/main" id="{B212ADE5-65FC-61A4-06D9-A25F4AA9B94F}"/>
              </a:ext>
            </a:extLst>
          </p:cNvPr>
          <p:cNvSpPr txBox="1">
            <a:spLocks/>
          </p:cNvSpPr>
          <p:nvPr/>
        </p:nvSpPr>
        <p:spPr>
          <a:xfrm>
            <a:off x="5096671" y="2218769"/>
            <a:ext cx="559769" cy="2801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2000">
                <a:solidFill>
                  <a:srgbClr val="0E293C"/>
                </a:solidFill>
                <a:latin typeface="Times  New Roman"/>
              </a:rPr>
              <a:t>06</a:t>
            </a:r>
            <a:endParaRPr lang="vi-VN" sz="2000" dirty="0">
              <a:solidFill>
                <a:srgbClr val="0E293C"/>
              </a:solidFill>
              <a:latin typeface="Times  New Roman"/>
            </a:endParaRPr>
          </a:p>
        </p:txBody>
      </p:sp>
      <p:grpSp>
        <p:nvGrpSpPr>
          <p:cNvPr id="475" name="Google Shape;824;p43">
            <a:extLst>
              <a:ext uri="{FF2B5EF4-FFF2-40B4-BE49-F238E27FC236}">
                <a16:creationId xmlns:a16="http://schemas.microsoft.com/office/drawing/2014/main" id="{94CC074E-5E26-D7AB-F347-A3E4A2804565}"/>
              </a:ext>
            </a:extLst>
          </p:cNvPr>
          <p:cNvGrpSpPr/>
          <p:nvPr/>
        </p:nvGrpSpPr>
        <p:grpSpPr>
          <a:xfrm>
            <a:off x="5076056" y="2891733"/>
            <a:ext cx="610469" cy="703396"/>
            <a:chOff x="899832" y="1737976"/>
            <a:chExt cx="851400" cy="999703"/>
          </a:xfrm>
        </p:grpSpPr>
        <p:sp>
          <p:nvSpPr>
            <p:cNvPr id="476" name="Google Shape;825;p43">
              <a:extLst>
                <a:ext uri="{FF2B5EF4-FFF2-40B4-BE49-F238E27FC236}">
                  <a16:creationId xmlns:a16="http://schemas.microsoft.com/office/drawing/2014/main" id="{2FF0C0D6-D146-FC2E-6902-20CB041A6977}"/>
                </a:ext>
              </a:extLst>
            </p:cNvPr>
            <p:cNvSpPr/>
            <p:nvPr/>
          </p:nvSpPr>
          <p:spPr>
            <a:xfrm>
              <a:off x="899832" y="1886279"/>
              <a:ext cx="851400" cy="8514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a:endParaRPr>
            </a:p>
          </p:txBody>
        </p:sp>
        <p:sp>
          <p:nvSpPr>
            <p:cNvPr id="477" name="Google Shape;826;p43">
              <a:extLst>
                <a:ext uri="{FF2B5EF4-FFF2-40B4-BE49-F238E27FC236}">
                  <a16:creationId xmlns:a16="http://schemas.microsoft.com/office/drawing/2014/main" id="{9F2F2E0D-33D4-B931-AF36-C2C7F1ACF71D}"/>
                </a:ext>
              </a:extLst>
            </p:cNvPr>
            <p:cNvSpPr/>
            <p:nvPr/>
          </p:nvSpPr>
          <p:spPr>
            <a:xfrm>
              <a:off x="899832" y="1737976"/>
              <a:ext cx="851400" cy="851400"/>
            </a:xfrm>
            <a:prstGeom prst="ellipse">
              <a:avLst/>
            </a:prstGeom>
            <a:solidFill>
              <a:srgbClr val="C6D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a:endParaRPr>
            </a:p>
          </p:txBody>
        </p:sp>
      </p:grpSp>
      <p:sp>
        <p:nvSpPr>
          <p:cNvPr id="478" name="Google Shape;827;p43">
            <a:extLst>
              <a:ext uri="{FF2B5EF4-FFF2-40B4-BE49-F238E27FC236}">
                <a16:creationId xmlns:a16="http://schemas.microsoft.com/office/drawing/2014/main" id="{1861E7C9-C648-1605-85AD-39A9D99E5C6D}"/>
              </a:ext>
            </a:extLst>
          </p:cNvPr>
          <p:cNvSpPr txBox="1">
            <a:spLocks/>
          </p:cNvSpPr>
          <p:nvPr/>
        </p:nvSpPr>
        <p:spPr>
          <a:xfrm>
            <a:off x="5796222" y="2898492"/>
            <a:ext cx="1996505" cy="19517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1600">
                <a:solidFill>
                  <a:srgbClr val="C6DAEC"/>
                </a:solidFill>
                <a:latin typeface="Times  New Roman"/>
              </a:rPr>
              <a:t>TÌM KIẾM</a:t>
            </a:r>
            <a:endParaRPr lang="vi-VN" sz="1600" dirty="0">
              <a:solidFill>
                <a:srgbClr val="C6DAEC"/>
              </a:solidFill>
              <a:latin typeface="Times  New Roman"/>
            </a:endParaRPr>
          </a:p>
        </p:txBody>
      </p:sp>
      <p:sp>
        <p:nvSpPr>
          <p:cNvPr id="479" name="Google Shape;828;p43">
            <a:extLst>
              <a:ext uri="{FF2B5EF4-FFF2-40B4-BE49-F238E27FC236}">
                <a16:creationId xmlns:a16="http://schemas.microsoft.com/office/drawing/2014/main" id="{9C8A7872-8BFD-FBD4-1151-8594B14B3BB0}"/>
              </a:ext>
            </a:extLst>
          </p:cNvPr>
          <p:cNvSpPr txBox="1">
            <a:spLocks/>
          </p:cNvSpPr>
          <p:nvPr/>
        </p:nvSpPr>
        <p:spPr>
          <a:xfrm>
            <a:off x="5796222" y="3051194"/>
            <a:ext cx="2496000" cy="609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1200">
                <a:solidFill>
                  <a:srgbClr val="C6DAEC"/>
                </a:solidFill>
                <a:latin typeface="Times  New Roman"/>
              </a:rPr>
              <a:t>Người dùng có  thể tìm kiếm các sản phẩm hiện có trong cửa hàng</a:t>
            </a:r>
            <a:endParaRPr lang="vi-VN" sz="1200" dirty="0">
              <a:solidFill>
                <a:srgbClr val="C6DAEC"/>
              </a:solidFill>
              <a:latin typeface="Times  New Roman"/>
            </a:endParaRPr>
          </a:p>
        </p:txBody>
      </p:sp>
      <p:sp>
        <p:nvSpPr>
          <p:cNvPr id="480" name="Google Shape;829;p43">
            <a:extLst>
              <a:ext uri="{FF2B5EF4-FFF2-40B4-BE49-F238E27FC236}">
                <a16:creationId xmlns:a16="http://schemas.microsoft.com/office/drawing/2014/main" id="{9F322BB3-7E9C-6C85-73D3-A1BB9E478003}"/>
              </a:ext>
            </a:extLst>
          </p:cNvPr>
          <p:cNvSpPr txBox="1">
            <a:spLocks/>
          </p:cNvSpPr>
          <p:nvPr/>
        </p:nvSpPr>
        <p:spPr>
          <a:xfrm>
            <a:off x="5096671" y="3051194"/>
            <a:ext cx="559769" cy="2801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2000">
                <a:solidFill>
                  <a:srgbClr val="0E293C"/>
                </a:solidFill>
                <a:latin typeface="Times  New Roman"/>
              </a:rPr>
              <a:t>07</a:t>
            </a:r>
            <a:endParaRPr lang="vi-VN" sz="2000" dirty="0">
              <a:solidFill>
                <a:srgbClr val="0E293C"/>
              </a:solidFill>
              <a:latin typeface="Times  New Roman"/>
            </a:endParaRPr>
          </a:p>
        </p:txBody>
      </p:sp>
      <p:grpSp>
        <p:nvGrpSpPr>
          <p:cNvPr id="481" name="Google Shape;824;p43">
            <a:extLst>
              <a:ext uri="{FF2B5EF4-FFF2-40B4-BE49-F238E27FC236}">
                <a16:creationId xmlns:a16="http://schemas.microsoft.com/office/drawing/2014/main" id="{F455163F-EAC0-28CE-B6BD-7D471ED78869}"/>
              </a:ext>
            </a:extLst>
          </p:cNvPr>
          <p:cNvGrpSpPr/>
          <p:nvPr/>
        </p:nvGrpSpPr>
        <p:grpSpPr>
          <a:xfrm>
            <a:off x="5096671" y="3714816"/>
            <a:ext cx="610469" cy="703396"/>
            <a:chOff x="899832" y="1737976"/>
            <a:chExt cx="851400" cy="999703"/>
          </a:xfrm>
        </p:grpSpPr>
        <p:sp>
          <p:nvSpPr>
            <p:cNvPr id="482" name="Google Shape;825;p43">
              <a:extLst>
                <a:ext uri="{FF2B5EF4-FFF2-40B4-BE49-F238E27FC236}">
                  <a16:creationId xmlns:a16="http://schemas.microsoft.com/office/drawing/2014/main" id="{E9F6CE1B-C495-09B1-6E07-F75C6ACFF3FB}"/>
                </a:ext>
              </a:extLst>
            </p:cNvPr>
            <p:cNvSpPr/>
            <p:nvPr/>
          </p:nvSpPr>
          <p:spPr>
            <a:xfrm>
              <a:off x="899832" y="1886279"/>
              <a:ext cx="851400" cy="8514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a:endParaRPr>
            </a:p>
          </p:txBody>
        </p:sp>
        <p:sp>
          <p:nvSpPr>
            <p:cNvPr id="483" name="Google Shape;826;p43">
              <a:extLst>
                <a:ext uri="{FF2B5EF4-FFF2-40B4-BE49-F238E27FC236}">
                  <a16:creationId xmlns:a16="http://schemas.microsoft.com/office/drawing/2014/main" id="{8A6494F8-610D-C18C-DA7D-B96745F8F30F}"/>
                </a:ext>
              </a:extLst>
            </p:cNvPr>
            <p:cNvSpPr/>
            <p:nvPr/>
          </p:nvSpPr>
          <p:spPr>
            <a:xfrm>
              <a:off x="899832" y="1737976"/>
              <a:ext cx="851400" cy="851400"/>
            </a:xfrm>
            <a:prstGeom prst="ellipse">
              <a:avLst/>
            </a:prstGeom>
            <a:solidFill>
              <a:srgbClr val="C6D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6DAEC"/>
                </a:solidFill>
                <a:latin typeface="Times  New Roman"/>
              </a:endParaRPr>
            </a:p>
          </p:txBody>
        </p:sp>
      </p:grpSp>
      <p:sp>
        <p:nvSpPr>
          <p:cNvPr id="484" name="Google Shape;827;p43">
            <a:extLst>
              <a:ext uri="{FF2B5EF4-FFF2-40B4-BE49-F238E27FC236}">
                <a16:creationId xmlns:a16="http://schemas.microsoft.com/office/drawing/2014/main" id="{2635DB1A-7FE8-8E36-828D-CE92AE1FE205}"/>
              </a:ext>
            </a:extLst>
          </p:cNvPr>
          <p:cNvSpPr txBox="1">
            <a:spLocks/>
          </p:cNvSpPr>
          <p:nvPr/>
        </p:nvSpPr>
        <p:spPr>
          <a:xfrm>
            <a:off x="5786752" y="3658377"/>
            <a:ext cx="2768433" cy="26288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a:solidFill>
                  <a:srgbClr val="C6DAEC"/>
                </a:solidFill>
                <a:latin typeface="Times  New Roman"/>
              </a:rPr>
              <a:t>XEM LỊCH SỬ MUA HÀNG</a:t>
            </a:r>
            <a:endParaRPr lang="vi-VN" sz="1600" dirty="0">
              <a:solidFill>
                <a:srgbClr val="C6DAEC"/>
              </a:solidFill>
              <a:latin typeface="Times  New Roman"/>
            </a:endParaRPr>
          </a:p>
        </p:txBody>
      </p:sp>
      <p:sp>
        <p:nvSpPr>
          <p:cNvPr id="485" name="Google Shape;828;p43">
            <a:extLst>
              <a:ext uri="{FF2B5EF4-FFF2-40B4-BE49-F238E27FC236}">
                <a16:creationId xmlns:a16="http://schemas.microsoft.com/office/drawing/2014/main" id="{DB571D79-0481-FA83-CF89-B69B3E467648}"/>
              </a:ext>
            </a:extLst>
          </p:cNvPr>
          <p:cNvSpPr txBox="1">
            <a:spLocks/>
          </p:cNvSpPr>
          <p:nvPr/>
        </p:nvSpPr>
        <p:spPr>
          <a:xfrm>
            <a:off x="5816837" y="3874277"/>
            <a:ext cx="2496000" cy="609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1200">
                <a:solidFill>
                  <a:srgbClr val="C6DAEC"/>
                </a:solidFill>
                <a:latin typeface="Times  New Roman"/>
              </a:rPr>
              <a:t>Người dùng có thể xem các đơn hàng</a:t>
            </a:r>
            <a:r>
              <a:rPr lang="en-US" sz="1200">
                <a:solidFill>
                  <a:srgbClr val="C6DAEC"/>
                </a:solidFill>
                <a:latin typeface="Times  New Roman"/>
              </a:rPr>
              <a:t> đã mua trước đó</a:t>
            </a:r>
            <a:endParaRPr lang="vi-VN" sz="1200" dirty="0">
              <a:solidFill>
                <a:srgbClr val="C6DAEC"/>
              </a:solidFill>
              <a:latin typeface="Times  New Roman"/>
            </a:endParaRPr>
          </a:p>
        </p:txBody>
      </p:sp>
      <p:sp>
        <p:nvSpPr>
          <p:cNvPr id="486" name="Google Shape;829;p43">
            <a:extLst>
              <a:ext uri="{FF2B5EF4-FFF2-40B4-BE49-F238E27FC236}">
                <a16:creationId xmlns:a16="http://schemas.microsoft.com/office/drawing/2014/main" id="{5B18B15F-0FB2-2DFE-0BBD-AA39D92EC5F0}"/>
              </a:ext>
            </a:extLst>
          </p:cNvPr>
          <p:cNvSpPr txBox="1">
            <a:spLocks/>
          </p:cNvSpPr>
          <p:nvPr/>
        </p:nvSpPr>
        <p:spPr>
          <a:xfrm>
            <a:off x="5117286" y="3874277"/>
            <a:ext cx="559769" cy="2801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2000">
                <a:solidFill>
                  <a:srgbClr val="0E293C"/>
                </a:solidFill>
                <a:latin typeface="Times  New Roman"/>
              </a:rPr>
              <a:t>08</a:t>
            </a:r>
            <a:endParaRPr lang="vi-VN" sz="2000" dirty="0">
              <a:solidFill>
                <a:srgbClr val="0E293C"/>
              </a:solidFill>
              <a:latin typeface="Times  New Roman"/>
            </a:endParaRPr>
          </a:p>
        </p:txBody>
      </p:sp>
    </p:spTree>
    <p:extLst>
      <p:ext uri="{BB962C8B-B14F-4D97-AF65-F5344CB8AC3E}">
        <p14:creationId xmlns:p14="http://schemas.microsoft.com/office/powerpoint/2010/main" val="893350003"/>
      </p:ext>
    </p:extLst>
  </p:cSld>
  <p:clrMapOvr>
    <a:masterClrMapping/>
  </p:clrMapOvr>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438</TotalTime>
  <Words>682</Words>
  <Application>Microsoft Office PowerPoint</Application>
  <PresentationFormat>Trình chiếu Trên màn hình (16:9)</PresentationFormat>
  <Paragraphs>89</Paragraphs>
  <Slides>17</Slides>
  <Notes>17</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17</vt:i4>
      </vt:variant>
    </vt:vector>
  </HeadingPairs>
  <TitlesOfParts>
    <vt:vector size="25" baseType="lpstr">
      <vt:lpstr>Calibri</vt:lpstr>
      <vt:lpstr>Muli</vt:lpstr>
      <vt:lpstr>Times New Roman</vt:lpstr>
      <vt:lpstr>Times  New Roman</vt:lpstr>
      <vt:lpstr>Arial</vt:lpstr>
      <vt:lpstr>Helvetica Neue</vt:lpstr>
      <vt:lpstr>Nixie One</vt:lpstr>
      <vt:lpstr>Imogen template</vt:lpstr>
      <vt:lpstr>BOOKSTO Books Store</vt:lpstr>
      <vt:lpstr>GIỚI THIỆU ĐỀ TÀI</vt:lpstr>
      <vt:lpstr>PHÂN TÍCH ĐỀ TÀI</vt:lpstr>
      <vt:lpstr>Bản trình bày PowerPoint</vt:lpstr>
      <vt:lpstr>CÔNG NGHỆ SỬ DỤNG</vt:lpstr>
      <vt:lpstr>Bản trình bày PowerPoint</vt:lpstr>
      <vt:lpstr>ĐỐI TƯỢNG SỬ DỤNG</vt:lpstr>
      <vt:lpstr>Bản trình bày PowerPoint</vt:lpstr>
      <vt:lpstr>Bản trình bày PowerPoint</vt:lpstr>
      <vt:lpstr>Bản trình bày PowerPoint</vt:lpstr>
      <vt:lpstr>Bản trình bày PowerPoint</vt:lpstr>
      <vt:lpstr>Bản trình bày PowerPoint</vt:lpstr>
      <vt:lpstr>KẾT LUẬN</vt:lpstr>
      <vt:lpstr>Bản trình bày PowerPoint</vt:lpstr>
      <vt:lpstr>HƯỚNG MỞ RỘNG</vt:lpstr>
      <vt:lpstr>Bản trình bày PowerPoint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Phúc Harry</dc:creator>
  <cp:lastModifiedBy>Harry Phúc</cp:lastModifiedBy>
  <cp:revision>4</cp:revision>
  <dcterms:modified xsi:type="dcterms:W3CDTF">2023-05-10T19:03:24Z</dcterms:modified>
</cp:coreProperties>
</file>