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522440" y="1828800"/>
            <a:ext cx="9600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522440" y="4017960"/>
            <a:ext cx="9600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522440" y="182880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442200" y="182880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522440" y="401796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442200" y="401796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522440" y="1828800"/>
            <a:ext cx="309132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68560" y="1828800"/>
            <a:ext cx="309132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015040" y="1828800"/>
            <a:ext cx="309132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1522440" y="4017960"/>
            <a:ext cx="309132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body"/>
          </p:nvPr>
        </p:nvSpPr>
        <p:spPr>
          <a:xfrm>
            <a:off x="4768560" y="4017960"/>
            <a:ext cx="309132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body"/>
          </p:nvPr>
        </p:nvSpPr>
        <p:spPr>
          <a:xfrm>
            <a:off x="8015040" y="4017960"/>
            <a:ext cx="309132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1522440" y="1828800"/>
            <a:ext cx="960084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2440" y="1828800"/>
            <a:ext cx="96008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2440" y="1828800"/>
            <a:ext cx="46850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42200" y="1828800"/>
            <a:ext cx="46850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1522440" y="533520"/>
            <a:ext cx="96008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22440" y="182880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442200" y="1828800"/>
            <a:ext cx="46850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522440" y="401796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522440" y="1828800"/>
            <a:ext cx="46850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442200" y="182880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442200" y="401796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22440" y="182880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442200" y="1828800"/>
            <a:ext cx="46850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522440" y="4017960"/>
            <a:ext cx="9600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188520" cy="6858000"/>
            <a:chOff x="0" y="0"/>
            <a:chExt cx="12188520" cy="6858000"/>
          </a:xfrm>
        </p:grpSpPr>
        <p:sp>
          <p:nvSpPr>
            <p:cNvPr id="1" name="CustomShape 2"/>
            <p:cNvSpPr/>
            <p:nvPr/>
          </p:nvSpPr>
          <p:spPr>
            <a:xfrm>
              <a:off x="4164480" y="6705720"/>
              <a:ext cx="8024040" cy="15192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680920" y="1981080"/>
              <a:ext cx="507600" cy="426672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5257800"/>
              <a:ext cx="609120" cy="151920"/>
            </a:xfrm>
            <a:prstGeom prst="rect">
              <a:avLst/>
            </a:prstGeom>
            <a:solidFill>
              <a:schemeClr val="accent2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5410080"/>
              <a:ext cx="609120" cy="1447560"/>
            </a:xfrm>
            <a:prstGeom prst="rect">
              <a:avLst/>
            </a:prstGeom>
            <a:solidFill>
              <a:srgbClr val="dddddd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1680920" y="0"/>
              <a:ext cx="507600" cy="19807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617960" y="0"/>
              <a:ext cx="4062600" cy="3045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accent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609480" y="304920"/>
              <a:ext cx="710640" cy="76176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1066680"/>
              <a:ext cx="609120" cy="419076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304920"/>
              <a:ext cx="609120" cy="76176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0"/>
              <a:ext cx="1320120" cy="304560"/>
            </a:xfrm>
            <a:prstGeom prst="rect">
              <a:avLst/>
            </a:prstGeom>
            <a:solidFill>
              <a:schemeClr val="accent1"/>
            </a:solidFill>
            <a:ln w="19080">
              <a:solidFill>
                <a:schemeClr val="accen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320480" y="0"/>
              <a:ext cx="6297120" cy="30456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Line 13"/>
            <p:cNvSpPr/>
            <p:nvPr/>
          </p:nvSpPr>
          <p:spPr>
            <a:xfrm flipV="1">
              <a:off x="609120" y="304560"/>
              <a:ext cx="360" cy="6553440"/>
            </a:xfrm>
            <a:prstGeom prst="line">
              <a:avLst/>
            </a:prstGeom>
            <a:ln w="763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609120" y="6705360"/>
              <a:ext cx="11579400" cy="360"/>
            </a:xfrm>
            <a:prstGeom prst="line">
              <a:avLst/>
            </a:prstGeom>
            <a:ln w="57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Line 15"/>
            <p:cNvSpPr/>
            <p:nvPr/>
          </p:nvSpPr>
          <p:spPr>
            <a:xfrm flipV="1">
              <a:off x="11680920" y="0"/>
              <a:ext cx="360" cy="6705360"/>
            </a:xfrm>
            <a:prstGeom prst="line">
              <a:avLst/>
            </a:prstGeom>
            <a:ln w="57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0" y="304560"/>
              <a:ext cx="12188520" cy="360"/>
            </a:xfrm>
            <a:prstGeom prst="line">
              <a:avLst/>
            </a:prstGeom>
            <a:ln w="3816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Line 17"/>
            <p:cNvSpPr/>
            <p:nvPr/>
          </p:nvSpPr>
          <p:spPr>
            <a:xfrm flipH="1">
              <a:off x="7617960" y="457200"/>
              <a:ext cx="4570560" cy="360"/>
            </a:xfrm>
            <a:prstGeom prst="line">
              <a:avLst/>
            </a:prstGeom>
            <a:ln w="1908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Line 18"/>
            <p:cNvSpPr/>
            <p:nvPr/>
          </p:nvSpPr>
          <p:spPr>
            <a:xfrm flipV="1">
              <a:off x="7617960" y="0"/>
              <a:ext cx="360" cy="457200"/>
            </a:xfrm>
            <a:prstGeom prst="line">
              <a:avLst/>
            </a:prstGeom>
            <a:ln w="1908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Line 19"/>
            <p:cNvSpPr/>
            <p:nvPr/>
          </p:nvSpPr>
          <p:spPr>
            <a:xfrm>
              <a:off x="11680920" y="1981080"/>
              <a:ext cx="5076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Line 20"/>
            <p:cNvSpPr/>
            <p:nvPr/>
          </p:nvSpPr>
          <p:spPr>
            <a:xfrm>
              <a:off x="1320120" y="0"/>
              <a:ext cx="360" cy="1066680"/>
            </a:xfrm>
            <a:prstGeom prst="line">
              <a:avLst/>
            </a:prstGeom>
            <a:ln w="1908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Line 21"/>
            <p:cNvSpPr/>
            <p:nvPr/>
          </p:nvSpPr>
          <p:spPr>
            <a:xfrm flipH="1">
              <a:off x="0" y="1066680"/>
              <a:ext cx="1320120" cy="360"/>
            </a:xfrm>
            <a:prstGeom prst="line">
              <a:avLst/>
            </a:prstGeom>
            <a:ln w="284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Line 22"/>
            <p:cNvSpPr/>
            <p:nvPr/>
          </p:nvSpPr>
          <p:spPr>
            <a:xfrm flipH="1">
              <a:off x="0" y="5257800"/>
              <a:ext cx="609120" cy="360"/>
            </a:xfrm>
            <a:prstGeom prst="line">
              <a:avLst/>
            </a:prstGeom>
            <a:ln w="284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Line 23"/>
            <p:cNvSpPr/>
            <p:nvPr/>
          </p:nvSpPr>
          <p:spPr>
            <a:xfrm flipH="1">
              <a:off x="0" y="5410080"/>
              <a:ext cx="609120" cy="360"/>
            </a:xfrm>
            <a:prstGeom prst="line">
              <a:avLst/>
            </a:prstGeom>
            <a:ln w="2844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" name="PlaceHolder 24"/>
          <p:cNvSpPr>
            <a:spLocks noGrp="1"/>
          </p:cNvSpPr>
          <p:nvPr>
            <p:ph type="title"/>
          </p:nvPr>
        </p:nvSpPr>
        <p:spPr>
          <a:xfrm>
            <a:off x="1522440" y="533520"/>
            <a:ext cx="96008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632e62"/>
                </a:solidFill>
                <a:latin typeface="Century Gothic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1522440" y="1828800"/>
            <a:ext cx="9600840" cy="4190760"/>
          </a:xfrm>
          <a:prstGeom prst="rect">
            <a:avLst/>
          </a:prstGeom>
        </p:spPr>
        <p:txBody>
          <a:bodyPr/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502920" indent="-223560">
              <a:lnSpc>
                <a:spcPct val="90000"/>
              </a:lnSpc>
              <a:spcBef>
                <a:spcPts val="799"/>
              </a:spcBef>
              <a:buClr>
                <a:srgbClr val="9b57d3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741240" indent="-171000">
              <a:lnSpc>
                <a:spcPct val="90000"/>
              </a:lnSpc>
              <a:spcBef>
                <a:spcPts val="601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966960" indent="-172800">
              <a:lnSpc>
                <a:spcPct val="90000"/>
              </a:lnSpc>
              <a:spcBef>
                <a:spcPts val="601"/>
              </a:spcBef>
              <a:buClr>
                <a:srgbClr val="9b57d3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1208160" indent="-172800">
              <a:lnSpc>
                <a:spcPct val="90000"/>
              </a:lnSpc>
              <a:spcBef>
                <a:spcPts val="601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ftr"/>
          </p:nvPr>
        </p:nvSpPr>
        <p:spPr>
          <a:xfrm>
            <a:off x="1518120" y="6172200"/>
            <a:ext cx="6861960" cy="272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</a:rPr>
              <a:t>Add a footer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8609040" y="6172200"/>
            <a:ext cx="1319760" cy="272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73D6A6-2263-45BC-B10A-62D5949D8603}" type="datetime">
              <a:rPr b="0" lang="en-US" sz="1100" spc="-1" strike="noStrike">
                <a:solidFill>
                  <a:srgbClr val="000000"/>
                </a:solidFill>
                <a:latin typeface="Century Gothic"/>
              </a:rPr>
              <a:t>12/6/18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10132920" y="6172200"/>
            <a:ext cx="990360" cy="272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E400D9-DE5C-4D87-8629-44A1463559E4}" type="slidenum">
              <a:rPr b="0" lang="en-US" sz="11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522440" y="53352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632e62"/>
                </a:solidFill>
                <a:latin typeface="Arial"/>
              </a:rPr>
              <a:t>Index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379520" y="1714320"/>
            <a:ext cx="9743760" cy="430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literature Survey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Problem Statement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Proposed Methodology(Includes Use Cases , DFD , ER Diagrams )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Brief Module details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Hardware /Software Requirement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Module Progress(in Tabular/Graphical  form in terms of % completion)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Live Demo of implemented part(Include Screenshots in PPT)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Conclusion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66" name="Picture 4" descr=""/>
          <p:cNvPicPr/>
          <p:nvPr/>
        </p:nvPicPr>
        <p:blipFill>
          <a:blip r:embed="rId1"/>
          <a:stretch/>
        </p:blipFill>
        <p:spPr>
          <a:xfrm>
            <a:off x="8809200" y="0"/>
            <a:ext cx="2720160" cy="2266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522440" y="53352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379520" y="2666880"/>
            <a:ext cx="9600840" cy="419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3920" indent="-223560" algn="ctr">
              <a:lnSpc>
                <a:spcPct val="90000"/>
              </a:lnSpc>
              <a:spcBef>
                <a:spcPts val="1800"/>
              </a:spcBef>
            </a:pPr>
            <a:r>
              <a:rPr b="0" lang="en-US" sz="8800" spc="-1" strike="noStrike">
                <a:solidFill>
                  <a:srgbClr val="6e1d6b"/>
                </a:solidFill>
                <a:latin typeface="Century Gothic"/>
              </a:rPr>
              <a:t>Thank You</a:t>
            </a:r>
            <a:endParaRPr b="0" lang="en-US" sz="8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522440" y="53352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632e62"/>
                </a:solidFill>
                <a:latin typeface="Arial"/>
              </a:rPr>
              <a:t>Feedback from the Panel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522440" y="1828800"/>
            <a:ext cx="960084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9b57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panel wants the team to :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1511</TotalTime>
  <Application>LibreOffice/6.0.6.2$Linux_X86_64 LibreOffice_project/00m0$Build-2</Application>
  <Words>242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2017-11-16T17:39:44Z</dcterms:created>
  <dc:creator>Sudhanshu</dc:creator>
  <dc:description/>
  <dc:language>en-US</dc:language>
  <cp:lastModifiedBy/>
  <dcterms:modified xsi:type="dcterms:W3CDTF">2018-12-06T15:41:07Z</dcterms:modified>
  <cp:revision>82</cp:revision>
  <dc:subject/>
  <dc:title>Automated Exam Duty Allocation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0</vt:i4>
  </property>
  <property fmtid="{D5CDD505-2E9C-101B-9397-08002B2CF9AE}" pid="16" name="Order">
    <vt:i4>74067800</vt:i4>
  </property>
  <property fmtid="{D5CDD505-2E9C-101B-9397-08002B2CF9AE}" pid="17" name="PresentationFormat">
    <vt:lpwstr>Custom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5</vt:i4>
  </property>
</Properties>
</file>