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3.png" ContentType="image/png"/>
  <Override PartName="/ppt/media/image1.png" ContentType="image/png"/>
  <Override PartName="/ppt/media/image2.jpeg" ContentType="image/jpe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88825"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46"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200" spc="-1" strike="noStrike">
              <a:latin typeface="Arial"/>
            </a:endParaRPr>
          </a:p>
        </p:txBody>
      </p:sp>
      <p:sp>
        <p:nvSpPr>
          <p:cNvPr id="47"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51"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
        <p:nvSpPr>
          <p:cNvPr id="52"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200" spc="-1" strike="noStrike">
              <a:latin typeface="Arial"/>
            </a:endParaRPr>
          </a:p>
        </p:txBody>
      </p:sp>
      <p:sp>
        <p:nvSpPr>
          <p:cNvPr id="57"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200" spc="-1" strike="noStrike">
              <a:latin typeface="Arial"/>
            </a:endParaRPr>
          </a:p>
        </p:txBody>
      </p:sp>
      <p:sp>
        <p:nvSpPr>
          <p:cNvPr id="58"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200" spc="-1" strike="noStrike">
              <a:latin typeface="Arial"/>
            </a:endParaRPr>
          </a:p>
        </p:txBody>
      </p:sp>
      <p:sp>
        <p:nvSpPr>
          <p:cNvPr id="59"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86"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90"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91"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95"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99"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07"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10"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
        <p:nvSpPr>
          <p:cNvPr id="113"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15"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200" spc="-1" strike="noStrike">
              <a:latin typeface="Arial"/>
            </a:endParaRPr>
          </a:p>
        </p:txBody>
      </p:sp>
      <p:sp>
        <p:nvSpPr>
          <p:cNvPr id="118"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200" spc="-1" strike="noStrike">
              <a:latin typeface="Arial"/>
            </a:endParaRPr>
          </a:p>
        </p:txBody>
      </p:sp>
      <p:sp>
        <p:nvSpPr>
          <p:cNvPr id="119"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200" spc="-1" strike="noStrike">
              <a:latin typeface="Arial"/>
            </a:endParaRPr>
          </a:p>
        </p:txBody>
      </p:sp>
      <p:sp>
        <p:nvSpPr>
          <p:cNvPr id="120"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9"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50"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52"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54"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155"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7"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59"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
        <p:nvSpPr>
          <p:cNvPr id="161"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63"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164"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165"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67"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168"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169"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71"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200" spc="-1" strike="noStrike">
              <a:latin typeface="Arial"/>
            </a:endParaRPr>
          </a:p>
        </p:txBody>
      </p:sp>
      <p:sp>
        <p:nvSpPr>
          <p:cNvPr id="172"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74"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175"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176"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
        <p:nvSpPr>
          <p:cNvPr id="177"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79"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200" spc="-1" strike="noStrike">
              <a:latin typeface="Arial"/>
            </a:endParaRPr>
          </a:p>
        </p:txBody>
      </p:sp>
      <p:sp>
        <p:nvSpPr>
          <p:cNvPr id="181"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200" spc="-1" strike="noStrike">
              <a:latin typeface="Arial"/>
            </a:endParaRPr>
          </a:p>
        </p:txBody>
      </p:sp>
      <p:sp>
        <p:nvSpPr>
          <p:cNvPr id="182"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200" spc="-1" strike="noStrike">
              <a:latin typeface="Arial"/>
            </a:endParaRPr>
          </a:p>
        </p:txBody>
      </p:sp>
      <p:sp>
        <p:nvSpPr>
          <p:cNvPr id="183"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200" spc="-1" strike="noStrike">
              <a:latin typeface="Arial"/>
            </a:endParaRPr>
          </a:p>
        </p:txBody>
      </p:sp>
      <p:sp>
        <p:nvSpPr>
          <p:cNvPr id="184"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9"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38"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39"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40"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42"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43"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44"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164480" y="6705720"/>
            <a:ext cx="8019000" cy="146880"/>
          </a:xfrm>
          <a:prstGeom prst="rect">
            <a:avLst/>
          </a:prstGeom>
          <a:gradFill rotWithShape="0">
            <a:gsLst>
              <a:gs pos="0">
                <a:schemeClr val="accent5">
                  <a:lumMod val="20000"/>
                  <a:lumOff val="80000"/>
                </a:schemeClr>
              </a:gs>
              <a:gs pos="100000">
                <a:schemeClr val="accent5">
                  <a:lumMod val="75000"/>
                </a:schemeClr>
              </a:gs>
            </a:gsLst>
            <a:lin ang="0"/>
          </a:gradFill>
          <a:ln w="9360">
            <a:solidFill>
              <a:schemeClr val="tx1"/>
            </a:solidFill>
            <a:miter/>
          </a:ln>
        </p:spPr>
        <p:style>
          <a:lnRef idx="0"/>
          <a:fillRef idx="0"/>
          <a:effectRef idx="0"/>
          <a:fontRef idx="minor"/>
        </p:style>
      </p:sp>
      <p:sp>
        <p:nvSpPr>
          <p:cNvPr id="1" name="CustomShape 2"/>
          <p:cNvSpPr/>
          <p:nvPr/>
        </p:nvSpPr>
        <p:spPr>
          <a:xfrm>
            <a:off x="11680920" y="1981080"/>
            <a:ext cx="502560" cy="4261680"/>
          </a:xfrm>
          <a:prstGeom prst="rect">
            <a:avLst/>
          </a:prstGeom>
          <a:gradFill rotWithShape="0">
            <a:gsLst>
              <a:gs pos="0">
                <a:schemeClr val="tx2">
                  <a:lumMod val="20000"/>
                  <a:lumOff val="80000"/>
                </a:schemeClr>
              </a:gs>
              <a:gs pos="100000">
                <a:schemeClr val="tx2">
                  <a:lumMod val="60000"/>
                  <a:lumOff val="40000"/>
                </a:schemeClr>
              </a:gs>
            </a:gsLst>
            <a:lin ang="5400000"/>
          </a:gradFill>
          <a:ln w="9360">
            <a:solidFill>
              <a:schemeClr val="tx1"/>
            </a:solidFill>
            <a:miter/>
          </a:ln>
        </p:spPr>
        <p:style>
          <a:lnRef idx="0"/>
          <a:fillRef idx="0"/>
          <a:effectRef idx="0"/>
          <a:fontRef idx="minor"/>
        </p:style>
      </p:sp>
      <p:sp>
        <p:nvSpPr>
          <p:cNvPr id="2" name="CustomShape 3"/>
          <p:cNvSpPr/>
          <p:nvPr/>
        </p:nvSpPr>
        <p:spPr>
          <a:xfrm>
            <a:off x="0" y="5257800"/>
            <a:ext cx="604080" cy="146880"/>
          </a:xfrm>
          <a:prstGeom prst="rect">
            <a:avLst/>
          </a:prstGeom>
          <a:solidFill>
            <a:schemeClr val="accent2"/>
          </a:solidFill>
          <a:ln w="9360">
            <a:solidFill>
              <a:schemeClr val="tx1"/>
            </a:solidFill>
            <a:miter/>
          </a:ln>
        </p:spPr>
        <p:style>
          <a:lnRef idx="0"/>
          <a:fillRef idx="0"/>
          <a:effectRef idx="0"/>
          <a:fontRef idx="minor"/>
        </p:style>
      </p:sp>
      <p:sp>
        <p:nvSpPr>
          <p:cNvPr id="3" name="CustomShape 4"/>
          <p:cNvSpPr/>
          <p:nvPr/>
        </p:nvSpPr>
        <p:spPr>
          <a:xfrm>
            <a:off x="0" y="5410080"/>
            <a:ext cx="604080" cy="1442520"/>
          </a:xfrm>
          <a:prstGeom prst="rect">
            <a:avLst/>
          </a:prstGeom>
          <a:solidFill>
            <a:srgbClr val="dddddd"/>
          </a:solidFill>
          <a:ln w="9360">
            <a:solidFill>
              <a:schemeClr val="tx1"/>
            </a:solidFill>
            <a:miter/>
          </a:ln>
        </p:spPr>
        <p:style>
          <a:lnRef idx="0"/>
          <a:fillRef idx="0"/>
          <a:effectRef idx="0"/>
          <a:fontRef idx="minor"/>
        </p:style>
      </p:sp>
      <p:sp>
        <p:nvSpPr>
          <p:cNvPr id="4" name="CustomShape 5"/>
          <p:cNvSpPr/>
          <p:nvPr/>
        </p:nvSpPr>
        <p:spPr>
          <a:xfrm>
            <a:off x="11680920" y="0"/>
            <a:ext cx="502560" cy="1975680"/>
          </a:xfrm>
          <a:prstGeom prst="rect">
            <a:avLst/>
          </a:prstGeom>
          <a:solidFill>
            <a:schemeClr val="bg1"/>
          </a:solidFill>
          <a:ln w="9360">
            <a:solidFill>
              <a:schemeClr val="tx1"/>
            </a:solidFill>
            <a:miter/>
          </a:ln>
        </p:spPr>
        <p:style>
          <a:lnRef idx="0"/>
          <a:fillRef idx="0"/>
          <a:effectRef idx="0"/>
          <a:fontRef idx="minor"/>
        </p:style>
      </p:sp>
      <p:sp>
        <p:nvSpPr>
          <p:cNvPr id="5" name="CustomShape 6"/>
          <p:cNvSpPr/>
          <p:nvPr/>
        </p:nvSpPr>
        <p:spPr>
          <a:xfrm>
            <a:off x="7617960" y="0"/>
            <a:ext cx="4057560" cy="299520"/>
          </a:xfrm>
          <a:prstGeom prst="rect">
            <a:avLst/>
          </a:prstGeom>
          <a:solidFill>
            <a:schemeClr val="accent1"/>
          </a:solidFill>
          <a:ln w="9360">
            <a:solidFill>
              <a:schemeClr val="accent3"/>
            </a:solidFill>
            <a:miter/>
          </a:ln>
        </p:spPr>
        <p:style>
          <a:lnRef idx="0"/>
          <a:fillRef idx="0"/>
          <a:effectRef idx="0"/>
          <a:fontRef idx="minor"/>
        </p:style>
      </p:sp>
      <p:sp>
        <p:nvSpPr>
          <p:cNvPr id="6" name="CustomShape 7"/>
          <p:cNvSpPr/>
          <p:nvPr/>
        </p:nvSpPr>
        <p:spPr>
          <a:xfrm>
            <a:off x="609480" y="304920"/>
            <a:ext cx="705600" cy="756720"/>
          </a:xfrm>
          <a:prstGeom prst="rect">
            <a:avLst/>
          </a:prstGeom>
          <a:solidFill>
            <a:schemeClr val="bg2">
              <a:lumMod val="50000"/>
              <a:alpha val="50000"/>
            </a:schemeClr>
          </a:solidFill>
          <a:ln w="9360">
            <a:solidFill>
              <a:schemeClr val="tx1"/>
            </a:solidFill>
            <a:miter/>
          </a:ln>
        </p:spPr>
        <p:style>
          <a:lnRef idx="0"/>
          <a:fillRef idx="0"/>
          <a:effectRef idx="0"/>
          <a:fontRef idx="minor"/>
        </p:style>
      </p:sp>
      <p:sp>
        <p:nvSpPr>
          <p:cNvPr id="7" name="CustomShape 8"/>
          <p:cNvSpPr/>
          <p:nvPr/>
        </p:nvSpPr>
        <p:spPr>
          <a:xfrm>
            <a:off x="0" y="1066680"/>
            <a:ext cx="604080" cy="4185720"/>
          </a:xfrm>
          <a:prstGeom prst="rect">
            <a:avLst/>
          </a:prstGeom>
          <a:gradFill rotWithShape="0">
            <a:gsLst>
              <a:gs pos="0">
                <a:schemeClr val="bg2">
                  <a:lumMod val="50000"/>
                </a:schemeClr>
              </a:gs>
              <a:gs pos="100000">
                <a:schemeClr val="bg1"/>
              </a:gs>
            </a:gsLst>
            <a:lin ang="5400000"/>
          </a:gradFill>
          <a:ln w="9360">
            <a:solidFill>
              <a:schemeClr val="tx1"/>
            </a:solidFill>
            <a:miter/>
          </a:ln>
        </p:spPr>
        <p:style>
          <a:lnRef idx="0"/>
          <a:fillRef idx="0"/>
          <a:effectRef idx="0"/>
          <a:fontRef idx="minor"/>
        </p:style>
      </p:sp>
      <p:sp>
        <p:nvSpPr>
          <p:cNvPr id="8" name="CustomShape 9"/>
          <p:cNvSpPr/>
          <p:nvPr/>
        </p:nvSpPr>
        <p:spPr>
          <a:xfrm>
            <a:off x="0" y="304920"/>
            <a:ext cx="604080" cy="756720"/>
          </a:xfrm>
          <a:prstGeom prst="rect">
            <a:avLst/>
          </a:prstGeom>
          <a:solidFill>
            <a:schemeClr val="bg1"/>
          </a:solidFill>
          <a:ln w="9360">
            <a:solidFill>
              <a:schemeClr val="tx1"/>
            </a:solidFill>
            <a:miter/>
          </a:ln>
        </p:spPr>
        <p:style>
          <a:lnRef idx="0"/>
          <a:fillRef idx="0"/>
          <a:effectRef idx="0"/>
          <a:fontRef idx="minor"/>
        </p:style>
      </p:sp>
      <p:sp>
        <p:nvSpPr>
          <p:cNvPr id="9" name="CustomShape 10"/>
          <p:cNvSpPr/>
          <p:nvPr/>
        </p:nvSpPr>
        <p:spPr>
          <a:xfrm>
            <a:off x="0" y="0"/>
            <a:ext cx="1315080" cy="299520"/>
          </a:xfrm>
          <a:prstGeom prst="rect">
            <a:avLst/>
          </a:prstGeom>
          <a:solidFill>
            <a:schemeClr val="accent1"/>
          </a:solidFill>
          <a:ln w="19080">
            <a:solidFill>
              <a:schemeClr val="accent1"/>
            </a:solidFill>
            <a:miter/>
          </a:ln>
        </p:spPr>
        <p:style>
          <a:lnRef idx="0"/>
          <a:fillRef idx="0"/>
          <a:effectRef idx="0"/>
          <a:fontRef idx="minor"/>
        </p:style>
      </p:sp>
      <p:sp>
        <p:nvSpPr>
          <p:cNvPr id="10" name="CustomShape 11"/>
          <p:cNvSpPr/>
          <p:nvPr/>
        </p:nvSpPr>
        <p:spPr>
          <a:xfrm>
            <a:off x="1320480" y="0"/>
            <a:ext cx="6292080" cy="299520"/>
          </a:xfrm>
          <a:prstGeom prst="rect">
            <a:avLst/>
          </a:prstGeom>
          <a:solidFill>
            <a:schemeClr val="bg1"/>
          </a:solidFill>
          <a:ln w="9360">
            <a:solidFill>
              <a:srgbClr val="808080"/>
            </a:solidFill>
            <a:miter/>
          </a:ln>
        </p:spPr>
        <p:style>
          <a:lnRef idx="0"/>
          <a:fillRef idx="0"/>
          <a:effectRef idx="0"/>
          <a:fontRef idx="minor"/>
        </p:style>
      </p:sp>
      <p:sp>
        <p:nvSpPr>
          <p:cNvPr id="11" name="Line 12"/>
          <p:cNvSpPr/>
          <p:nvPr/>
        </p:nvSpPr>
        <p:spPr>
          <a:xfrm flipV="1">
            <a:off x="609120" y="304560"/>
            <a:ext cx="360" cy="6553440"/>
          </a:xfrm>
          <a:prstGeom prst="line">
            <a:avLst/>
          </a:prstGeom>
          <a:ln w="76320">
            <a:solidFill>
              <a:srgbClr val="808080"/>
            </a:solidFill>
            <a:round/>
          </a:ln>
        </p:spPr>
        <p:style>
          <a:lnRef idx="0"/>
          <a:fillRef idx="0"/>
          <a:effectRef idx="0"/>
          <a:fontRef idx="minor"/>
        </p:style>
      </p:sp>
      <p:sp>
        <p:nvSpPr>
          <p:cNvPr id="12" name="Line 13"/>
          <p:cNvSpPr/>
          <p:nvPr/>
        </p:nvSpPr>
        <p:spPr>
          <a:xfrm>
            <a:off x="609120" y="6705360"/>
            <a:ext cx="11579400" cy="360"/>
          </a:xfrm>
          <a:prstGeom prst="line">
            <a:avLst/>
          </a:prstGeom>
          <a:ln w="57240">
            <a:solidFill>
              <a:srgbClr val="808080"/>
            </a:solidFill>
            <a:round/>
          </a:ln>
        </p:spPr>
        <p:style>
          <a:lnRef idx="0"/>
          <a:fillRef idx="0"/>
          <a:effectRef idx="0"/>
          <a:fontRef idx="minor"/>
        </p:style>
      </p:sp>
      <p:sp>
        <p:nvSpPr>
          <p:cNvPr id="13" name="Line 14"/>
          <p:cNvSpPr/>
          <p:nvPr/>
        </p:nvSpPr>
        <p:spPr>
          <a:xfrm flipV="1">
            <a:off x="11680920" y="0"/>
            <a:ext cx="360" cy="6705360"/>
          </a:xfrm>
          <a:prstGeom prst="line">
            <a:avLst/>
          </a:prstGeom>
          <a:ln w="57240">
            <a:solidFill>
              <a:srgbClr val="808080"/>
            </a:solidFill>
            <a:round/>
          </a:ln>
        </p:spPr>
        <p:style>
          <a:lnRef idx="0"/>
          <a:fillRef idx="0"/>
          <a:effectRef idx="0"/>
          <a:fontRef idx="minor"/>
        </p:style>
      </p:sp>
      <p:sp>
        <p:nvSpPr>
          <p:cNvPr id="14" name="Line 15"/>
          <p:cNvSpPr/>
          <p:nvPr/>
        </p:nvSpPr>
        <p:spPr>
          <a:xfrm>
            <a:off x="0" y="304560"/>
            <a:ext cx="12188520" cy="360"/>
          </a:xfrm>
          <a:prstGeom prst="line">
            <a:avLst/>
          </a:prstGeom>
          <a:ln w="38160">
            <a:solidFill>
              <a:srgbClr val="808080"/>
            </a:solidFill>
            <a:round/>
          </a:ln>
        </p:spPr>
        <p:style>
          <a:lnRef idx="0"/>
          <a:fillRef idx="0"/>
          <a:effectRef idx="0"/>
          <a:fontRef idx="minor"/>
        </p:style>
      </p:sp>
      <p:sp>
        <p:nvSpPr>
          <p:cNvPr id="15" name="Line 16"/>
          <p:cNvSpPr/>
          <p:nvPr/>
        </p:nvSpPr>
        <p:spPr>
          <a:xfrm flipH="1">
            <a:off x="7617960" y="457200"/>
            <a:ext cx="4570560" cy="360"/>
          </a:xfrm>
          <a:prstGeom prst="line">
            <a:avLst/>
          </a:prstGeom>
          <a:ln w="19080">
            <a:solidFill>
              <a:srgbClr val="808080"/>
            </a:solidFill>
            <a:round/>
          </a:ln>
        </p:spPr>
        <p:style>
          <a:lnRef idx="0"/>
          <a:fillRef idx="0"/>
          <a:effectRef idx="0"/>
          <a:fontRef idx="minor"/>
        </p:style>
      </p:sp>
      <p:sp>
        <p:nvSpPr>
          <p:cNvPr id="16" name="Line 17"/>
          <p:cNvSpPr/>
          <p:nvPr/>
        </p:nvSpPr>
        <p:spPr>
          <a:xfrm flipV="1">
            <a:off x="7617960" y="0"/>
            <a:ext cx="360" cy="457200"/>
          </a:xfrm>
          <a:prstGeom prst="line">
            <a:avLst/>
          </a:prstGeom>
          <a:ln w="19080">
            <a:solidFill>
              <a:srgbClr val="808080"/>
            </a:solidFill>
            <a:round/>
          </a:ln>
        </p:spPr>
        <p:style>
          <a:lnRef idx="0"/>
          <a:fillRef idx="0"/>
          <a:effectRef idx="0"/>
          <a:fontRef idx="minor"/>
        </p:style>
      </p:sp>
      <p:sp>
        <p:nvSpPr>
          <p:cNvPr id="17" name="Line 18"/>
          <p:cNvSpPr/>
          <p:nvPr/>
        </p:nvSpPr>
        <p:spPr>
          <a:xfrm>
            <a:off x="11680920" y="1981080"/>
            <a:ext cx="507600" cy="360"/>
          </a:xfrm>
          <a:prstGeom prst="line">
            <a:avLst/>
          </a:prstGeom>
          <a:ln w="28440">
            <a:solidFill>
              <a:schemeClr val="tx1"/>
            </a:solidFill>
            <a:round/>
          </a:ln>
        </p:spPr>
        <p:style>
          <a:lnRef idx="0"/>
          <a:fillRef idx="0"/>
          <a:effectRef idx="0"/>
          <a:fontRef idx="minor"/>
        </p:style>
      </p:sp>
      <p:sp>
        <p:nvSpPr>
          <p:cNvPr id="18" name="Line 19"/>
          <p:cNvSpPr/>
          <p:nvPr/>
        </p:nvSpPr>
        <p:spPr>
          <a:xfrm>
            <a:off x="1320120" y="0"/>
            <a:ext cx="360" cy="1066680"/>
          </a:xfrm>
          <a:prstGeom prst="line">
            <a:avLst/>
          </a:prstGeom>
          <a:ln w="19080">
            <a:solidFill>
              <a:srgbClr val="808080"/>
            </a:solidFill>
            <a:round/>
          </a:ln>
        </p:spPr>
        <p:style>
          <a:lnRef idx="0"/>
          <a:fillRef idx="0"/>
          <a:effectRef idx="0"/>
          <a:fontRef idx="minor"/>
        </p:style>
      </p:sp>
      <p:sp>
        <p:nvSpPr>
          <p:cNvPr id="19" name="Line 20"/>
          <p:cNvSpPr/>
          <p:nvPr/>
        </p:nvSpPr>
        <p:spPr>
          <a:xfrm flipH="1">
            <a:off x="0" y="1066680"/>
            <a:ext cx="1320120" cy="360"/>
          </a:xfrm>
          <a:prstGeom prst="line">
            <a:avLst/>
          </a:prstGeom>
          <a:ln w="28440">
            <a:solidFill>
              <a:srgbClr val="808080"/>
            </a:solidFill>
            <a:round/>
          </a:ln>
        </p:spPr>
        <p:style>
          <a:lnRef idx="0"/>
          <a:fillRef idx="0"/>
          <a:effectRef idx="0"/>
          <a:fontRef idx="minor"/>
        </p:style>
      </p:sp>
      <p:sp>
        <p:nvSpPr>
          <p:cNvPr id="20" name="Line 21"/>
          <p:cNvSpPr/>
          <p:nvPr/>
        </p:nvSpPr>
        <p:spPr>
          <a:xfrm flipH="1">
            <a:off x="0" y="5257800"/>
            <a:ext cx="609120" cy="360"/>
          </a:xfrm>
          <a:prstGeom prst="line">
            <a:avLst/>
          </a:prstGeom>
          <a:ln w="28440">
            <a:solidFill>
              <a:srgbClr val="808080"/>
            </a:solidFill>
            <a:round/>
          </a:ln>
        </p:spPr>
        <p:style>
          <a:lnRef idx="0"/>
          <a:fillRef idx="0"/>
          <a:effectRef idx="0"/>
          <a:fontRef idx="minor"/>
        </p:style>
      </p:sp>
      <p:sp>
        <p:nvSpPr>
          <p:cNvPr id="21" name="Line 22"/>
          <p:cNvSpPr/>
          <p:nvPr/>
        </p:nvSpPr>
        <p:spPr>
          <a:xfrm flipH="1">
            <a:off x="0" y="5410080"/>
            <a:ext cx="609120" cy="360"/>
          </a:xfrm>
          <a:prstGeom prst="line">
            <a:avLst/>
          </a:prstGeom>
          <a:ln w="28440">
            <a:solidFill>
              <a:schemeClr val="accent1"/>
            </a:solidFill>
            <a:round/>
          </a:ln>
        </p:spPr>
        <p:style>
          <a:lnRef idx="0"/>
          <a:fillRef idx="0"/>
          <a:effectRef idx="0"/>
          <a:fontRef idx="minor"/>
        </p:style>
      </p:sp>
      <p:sp>
        <p:nvSpPr>
          <p:cNvPr id="22" name="PlaceHolder 23"/>
          <p:cNvSpPr>
            <a:spLocks noGrp="1"/>
          </p:cNvSpPr>
          <p:nvPr>
            <p:ph type="title"/>
          </p:nvPr>
        </p:nvSpPr>
        <p:spPr>
          <a:xfrm>
            <a:off x="609120" y="273600"/>
            <a:ext cx="1096956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3" name="PlaceHolder 24"/>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0" name="Group 1"/>
          <p:cNvGrpSpPr/>
          <p:nvPr/>
        </p:nvGrpSpPr>
        <p:grpSpPr>
          <a:xfrm>
            <a:off x="0" y="0"/>
            <a:ext cx="12188520" cy="6858000"/>
            <a:chOff x="0" y="0"/>
            <a:chExt cx="12188520" cy="6858000"/>
          </a:xfrm>
        </p:grpSpPr>
        <p:sp>
          <p:nvSpPr>
            <p:cNvPr id="61" name="CustomShape 2"/>
            <p:cNvSpPr/>
            <p:nvPr/>
          </p:nvSpPr>
          <p:spPr>
            <a:xfrm>
              <a:off x="4164480" y="6705720"/>
              <a:ext cx="8021520" cy="149400"/>
            </a:xfrm>
            <a:prstGeom prst="rect">
              <a:avLst/>
            </a:prstGeom>
            <a:gradFill rotWithShape="0">
              <a:gsLst>
                <a:gs pos="0">
                  <a:schemeClr val="accent5">
                    <a:lumMod val="20000"/>
                    <a:lumOff val="80000"/>
                  </a:schemeClr>
                </a:gs>
                <a:gs pos="100000">
                  <a:schemeClr val="accent5">
                    <a:lumMod val="75000"/>
                  </a:schemeClr>
                </a:gs>
              </a:gsLst>
              <a:lin ang="0"/>
            </a:gradFill>
            <a:ln w="9360">
              <a:solidFill>
                <a:schemeClr val="tx1"/>
              </a:solidFill>
              <a:miter/>
            </a:ln>
          </p:spPr>
          <p:style>
            <a:lnRef idx="0"/>
            <a:fillRef idx="0"/>
            <a:effectRef idx="0"/>
            <a:fontRef idx="minor"/>
          </p:style>
        </p:sp>
        <p:sp>
          <p:nvSpPr>
            <p:cNvPr id="62" name="CustomShape 3"/>
            <p:cNvSpPr/>
            <p:nvPr/>
          </p:nvSpPr>
          <p:spPr>
            <a:xfrm>
              <a:off x="11680920" y="1981080"/>
              <a:ext cx="505080" cy="4264200"/>
            </a:xfrm>
            <a:prstGeom prst="rect">
              <a:avLst/>
            </a:prstGeom>
            <a:gradFill rotWithShape="0">
              <a:gsLst>
                <a:gs pos="0">
                  <a:schemeClr val="tx2">
                    <a:lumMod val="20000"/>
                    <a:lumOff val="80000"/>
                  </a:schemeClr>
                </a:gs>
                <a:gs pos="100000">
                  <a:schemeClr val="tx2">
                    <a:lumMod val="60000"/>
                    <a:lumOff val="40000"/>
                  </a:schemeClr>
                </a:gs>
              </a:gsLst>
              <a:lin ang="5400000"/>
            </a:gradFill>
            <a:ln w="9360">
              <a:solidFill>
                <a:schemeClr val="tx1"/>
              </a:solidFill>
              <a:miter/>
            </a:ln>
          </p:spPr>
          <p:style>
            <a:lnRef idx="0"/>
            <a:fillRef idx="0"/>
            <a:effectRef idx="0"/>
            <a:fontRef idx="minor"/>
          </p:style>
        </p:sp>
        <p:sp>
          <p:nvSpPr>
            <p:cNvPr id="63" name="CustomShape 4"/>
            <p:cNvSpPr/>
            <p:nvPr/>
          </p:nvSpPr>
          <p:spPr>
            <a:xfrm>
              <a:off x="0" y="5257800"/>
              <a:ext cx="606600" cy="149400"/>
            </a:xfrm>
            <a:prstGeom prst="rect">
              <a:avLst/>
            </a:prstGeom>
            <a:solidFill>
              <a:schemeClr val="accent2"/>
            </a:solidFill>
            <a:ln w="9360">
              <a:solidFill>
                <a:schemeClr val="tx1"/>
              </a:solidFill>
              <a:miter/>
            </a:ln>
          </p:spPr>
          <p:style>
            <a:lnRef idx="0"/>
            <a:fillRef idx="0"/>
            <a:effectRef idx="0"/>
            <a:fontRef idx="minor"/>
          </p:style>
        </p:sp>
        <p:sp>
          <p:nvSpPr>
            <p:cNvPr id="64" name="CustomShape 5"/>
            <p:cNvSpPr/>
            <p:nvPr/>
          </p:nvSpPr>
          <p:spPr>
            <a:xfrm>
              <a:off x="0" y="5410080"/>
              <a:ext cx="606600" cy="1445040"/>
            </a:xfrm>
            <a:prstGeom prst="rect">
              <a:avLst/>
            </a:prstGeom>
            <a:solidFill>
              <a:srgbClr val="dddddd"/>
            </a:solidFill>
            <a:ln w="9360">
              <a:solidFill>
                <a:schemeClr val="tx1"/>
              </a:solidFill>
              <a:miter/>
            </a:ln>
          </p:spPr>
          <p:style>
            <a:lnRef idx="0"/>
            <a:fillRef idx="0"/>
            <a:effectRef idx="0"/>
            <a:fontRef idx="minor"/>
          </p:style>
        </p:sp>
        <p:sp>
          <p:nvSpPr>
            <p:cNvPr id="65" name="CustomShape 6"/>
            <p:cNvSpPr/>
            <p:nvPr/>
          </p:nvSpPr>
          <p:spPr>
            <a:xfrm>
              <a:off x="11680920" y="0"/>
              <a:ext cx="505080" cy="1978200"/>
            </a:xfrm>
            <a:prstGeom prst="rect">
              <a:avLst/>
            </a:prstGeom>
            <a:solidFill>
              <a:schemeClr val="bg1"/>
            </a:solidFill>
            <a:ln w="9360">
              <a:solidFill>
                <a:schemeClr val="tx1"/>
              </a:solidFill>
              <a:miter/>
            </a:ln>
          </p:spPr>
          <p:style>
            <a:lnRef idx="0"/>
            <a:fillRef idx="0"/>
            <a:effectRef idx="0"/>
            <a:fontRef idx="minor"/>
          </p:style>
        </p:sp>
        <p:sp>
          <p:nvSpPr>
            <p:cNvPr id="66" name="CustomShape 7"/>
            <p:cNvSpPr/>
            <p:nvPr/>
          </p:nvSpPr>
          <p:spPr>
            <a:xfrm>
              <a:off x="7617960" y="0"/>
              <a:ext cx="4060080" cy="302040"/>
            </a:xfrm>
            <a:prstGeom prst="rect">
              <a:avLst/>
            </a:prstGeom>
            <a:solidFill>
              <a:schemeClr val="accent1"/>
            </a:solidFill>
            <a:ln w="9360">
              <a:solidFill>
                <a:schemeClr val="accent3"/>
              </a:solidFill>
              <a:miter/>
            </a:ln>
          </p:spPr>
          <p:style>
            <a:lnRef idx="0"/>
            <a:fillRef idx="0"/>
            <a:effectRef idx="0"/>
            <a:fontRef idx="minor"/>
          </p:style>
        </p:sp>
        <p:sp>
          <p:nvSpPr>
            <p:cNvPr id="67" name="CustomShape 8"/>
            <p:cNvSpPr/>
            <p:nvPr/>
          </p:nvSpPr>
          <p:spPr>
            <a:xfrm>
              <a:off x="609480" y="304920"/>
              <a:ext cx="708120" cy="759240"/>
            </a:xfrm>
            <a:prstGeom prst="rect">
              <a:avLst/>
            </a:prstGeom>
            <a:solidFill>
              <a:schemeClr val="bg2">
                <a:lumMod val="50000"/>
                <a:alpha val="50000"/>
              </a:schemeClr>
            </a:solidFill>
            <a:ln w="9360">
              <a:solidFill>
                <a:schemeClr val="tx1"/>
              </a:solidFill>
              <a:miter/>
            </a:ln>
          </p:spPr>
          <p:style>
            <a:lnRef idx="0"/>
            <a:fillRef idx="0"/>
            <a:effectRef idx="0"/>
            <a:fontRef idx="minor"/>
          </p:style>
        </p:sp>
        <p:sp>
          <p:nvSpPr>
            <p:cNvPr id="68" name="CustomShape 9"/>
            <p:cNvSpPr/>
            <p:nvPr/>
          </p:nvSpPr>
          <p:spPr>
            <a:xfrm>
              <a:off x="0" y="1066680"/>
              <a:ext cx="606600" cy="4188240"/>
            </a:xfrm>
            <a:prstGeom prst="rect">
              <a:avLst/>
            </a:prstGeom>
            <a:gradFill rotWithShape="0">
              <a:gsLst>
                <a:gs pos="0">
                  <a:schemeClr val="bg2">
                    <a:lumMod val="50000"/>
                  </a:schemeClr>
                </a:gs>
                <a:gs pos="100000">
                  <a:schemeClr val="bg1"/>
                </a:gs>
              </a:gsLst>
              <a:lin ang="5400000"/>
            </a:gradFill>
            <a:ln w="9360">
              <a:solidFill>
                <a:schemeClr val="tx1"/>
              </a:solidFill>
              <a:miter/>
            </a:ln>
          </p:spPr>
          <p:style>
            <a:lnRef idx="0"/>
            <a:fillRef idx="0"/>
            <a:effectRef idx="0"/>
            <a:fontRef idx="minor"/>
          </p:style>
        </p:sp>
        <p:sp>
          <p:nvSpPr>
            <p:cNvPr id="69" name="CustomShape 10"/>
            <p:cNvSpPr/>
            <p:nvPr/>
          </p:nvSpPr>
          <p:spPr>
            <a:xfrm>
              <a:off x="0" y="304920"/>
              <a:ext cx="606600" cy="759240"/>
            </a:xfrm>
            <a:prstGeom prst="rect">
              <a:avLst/>
            </a:prstGeom>
            <a:solidFill>
              <a:schemeClr val="bg1"/>
            </a:solidFill>
            <a:ln w="9360">
              <a:solidFill>
                <a:schemeClr val="tx1"/>
              </a:solidFill>
              <a:miter/>
            </a:ln>
          </p:spPr>
          <p:style>
            <a:lnRef idx="0"/>
            <a:fillRef idx="0"/>
            <a:effectRef idx="0"/>
            <a:fontRef idx="minor"/>
          </p:style>
        </p:sp>
        <p:sp>
          <p:nvSpPr>
            <p:cNvPr id="70" name="CustomShape 11"/>
            <p:cNvSpPr/>
            <p:nvPr/>
          </p:nvSpPr>
          <p:spPr>
            <a:xfrm>
              <a:off x="0" y="0"/>
              <a:ext cx="1317600" cy="302040"/>
            </a:xfrm>
            <a:prstGeom prst="rect">
              <a:avLst/>
            </a:prstGeom>
            <a:solidFill>
              <a:schemeClr val="accent1"/>
            </a:solidFill>
            <a:ln w="19080">
              <a:solidFill>
                <a:schemeClr val="accent1"/>
              </a:solidFill>
              <a:miter/>
            </a:ln>
          </p:spPr>
          <p:style>
            <a:lnRef idx="0"/>
            <a:fillRef idx="0"/>
            <a:effectRef idx="0"/>
            <a:fontRef idx="minor"/>
          </p:style>
        </p:sp>
        <p:sp>
          <p:nvSpPr>
            <p:cNvPr id="71" name="CustomShape 12"/>
            <p:cNvSpPr/>
            <p:nvPr/>
          </p:nvSpPr>
          <p:spPr>
            <a:xfrm>
              <a:off x="1320480" y="0"/>
              <a:ext cx="6294600" cy="302040"/>
            </a:xfrm>
            <a:prstGeom prst="rect">
              <a:avLst/>
            </a:prstGeom>
            <a:solidFill>
              <a:schemeClr val="bg1"/>
            </a:solidFill>
            <a:ln w="9360">
              <a:solidFill>
                <a:srgbClr val="808080"/>
              </a:solidFill>
              <a:miter/>
            </a:ln>
          </p:spPr>
          <p:style>
            <a:lnRef idx="0"/>
            <a:fillRef idx="0"/>
            <a:effectRef idx="0"/>
            <a:fontRef idx="minor"/>
          </p:style>
        </p:sp>
        <p:sp>
          <p:nvSpPr>
            <p:cNvPr id="72" name="Line 13"/>
            <p:cNvSpPr/>
            <p:nvPr/>
          </p:nvSpPr>
          <p:spPr>
            <a:xfrm flipV="1">
              <a:off x="609120" y="304560"/>
              <a:ext cx="360" cy="6553440"/>
            </a:xfrm>
            <a:prstGeom prst="line">
              <a:avLst/>
            </a:prstGeom>
            <a:ln w="76320">
              <a:solidFill>
                <a:srgbClr val="808080"/>
              </a:solidFill>
              <a:round/>
            </a:ln>
          </p:spPr>
          <p:style>
            <a:lnRef idx="0"/>
            <a:fillRef idx="0"/>
            <a:effectRef idx="0"/>
            <a:fontRef idx="minor"/>
          </p:style>
        </p:sp>
        <p:sp>
          <p:nvSpPr>
            <p:cNvPr id="73" name="Line 14"/>
            <p:cNvSpPr/>
            <p:nvPr/>
          </p:nvSpPr>
          <p:spPr>
            <a:xfrm>
              <a:off x="609120" y="6705360"/>
              <a:ext cx="11579400" cy="360"/>
            </a:xfrm>
            <a:prstGeom prst="line">
              <a:avLst/>
            </a:prstGeom>
            <a:ln w="57240">
              <a:solidFill>
                <a:srgbClr val="808080"/>
              </a:solidFill>
              <a:round/>
            </a:ln>
          </p:spPr>
          <p:style>
            <a:lnRef idx="0"/>
            <a:fillRef idx="0"/>
            <a:effectRef idx="0"/>
            <a:fontRef idx="minor"/>
          </p:style>
        </p:sp>
        <p:sp>
          <p:nvSpPr>
            <p:cNvPr id="74" name="Line 15"/>
            <p:cNvSpPr/>
            <p:nvPr/>
          </p:nvSpPr>
          <p:spPr>
            <a:xfrm flipV="1">
              <a:off x="11680920" y="0"/>
              <a:ext cx="360" cy="6705360"/>
            </a:xfrm>
            <a:prstGeom prst="line">
              <a:avLst/>
            </a:prstGeom>
            <a:ln w="57240">
              <a:solidFill>
                <a:srgbClr val="808080"/>
              </a:solidFill>
              <a:round/>
            </a:ln>
          </p:spPr>
          <p:style>
            <a:lnRef idx="0"/>
            <a:fillRef idx="0"/>
            <a:effectRef idx="0"/>
            <a:fontRef idx="minor"/>
          </p:style>
        </p:sp>
        <p:sp>
          <p:nvSpPr>
            <p:cNvPr id="75" name="Line 16"/>
            <p:cNvSpPr/>
            <p:nvPr/>
          </p:nvSpPr>
          <p:spPr>
            <a:xfrm>
              <a:off x="0" y="304560"/>
              <a:ext cx="12188520" cy="360"/>
            </a:xfrm>
            <a:prstGeom prst="line">
              <a:avLst/>
            </a:prstGeom>
            <a:ln w="38160">
              <a:solidFill>
                <a:srgbClr val="808080"/>
              </a:solidFill>
              <a:round/>
            </a:ln>
          </p:spPr>
          <p:style>
            <a:lnRef idx="0"/>
            <a:fillRef idx="0"/>
            <a:effectRef idx="0"/>
            <a:fontRef idx="minor"/>
          </p:style>
        </p:sp>
        <p:sp>
          <p:nvSpPr>
            <p:cNvPr id="76" name="Line 17"/>
            <p:cNvSpPr/>
            <p:nvPr/>
          </p:nvSpPr>
          <p:spPr>
            <a:xfrm flipH="1">
              <a:off x="7617960" y="457200"/>
              <a:ext cx="4570560" cy="360"/>
            </a:xfrm>
            <a:prstGeom prst="line">
              <a:avLst/>
            </a:prstGeom>
            <a:ln w="19080">
              <a:solidFill>
                <a:srgbClr val="808080"/>
              </a:solidFill>
              <a:round/>
            </a:ln>
          </p:spPr>
          <p:style>
            <a:lnRef idx="0"/>
            <a:fillRef idx="0"/>
            <a:effectRef idx="0"/>
            <a:fontRef idx="minor"/>
          </p:style>
        </p:sp>
        <p:sp>
          <p:nvSpPr>
            <p:cNvPr id="77" name="Line 18"/>
            <p:cNvSpPr/>
            <p:nvPr/>
          </p:nvSpPr>
          <p:spPr>
            <a:xfrm flipV="1">
              <a:off x="7617960" y="0"/>
              <a:ext cx="360" cy="457200"/>
            </a:xfrm>
            <a:prstGeom prst="line">
              <a:avLst/>
            </a:prstGeom>
            <a:ln w="19080">
              <a:solidFill>
                <a:srgbClr val="808080"/>
              </a:solidFill>
              <a:round/>
            </a:ln>
          </p:spPr>
          <p:style>
            <a:lnRef idx="0"/>
            <a:fillRef idx="0"/>
            <a:effectRef idx="0"/>
            <a:fontRef idx="minor"/>
          </p:style>
        </p:sp>
        <p:sp>
          <p:nvSpPr>
            <p:cNvPr id="78" name="Line 19"/>
            <p:cNvSpPr/>
            <p:nvPr/>
          </p:nvSpPr>
          <p:spPr>
            <a:xfrm>
              <a:off x="11680920" y="1981080"/>
              <a:ext cx="507600" cy="360"/>
            </a:xfrm>
            <a:prstGeom prst="line">
              <a:avLst/>
            </a:prstGeom>
            <a:ln w="28440">
              <a:solidFill>
                <a:schemeClr val="tx1"/>
              </a:solidFill>
              <a:round/>
            </a:ln>
          </p:spPr>
          <p:style>
            <a:lnRef idx="0"/>
            <a:fillRef idx="0"/>
            <a:effectRef idx="0"/>
            <a:fontRef idx="minor"/>
          </p:style>
        </p:sp>
        <p:sp>
          <p:nvSpPr>
            <p:cNvPr id="79" name="Line 20"/>
            <p:cNvSpPr/>
            <p:nvPr/>
          </p:nvSpPr>
          <p:spPr>
            <a:xfrm>
              <a:off x="1320120" y="0"/>
              <a:ext cx="360" cy="1066680"/>
            </a:xfrm>
            <a:prstGeom prst="line">
              <a:avLst/>
            </a:prstGeom>
            <a:ln w="19080">
              <a:solidFill>
                <a:srgbClr val="808080"/>
              </a:solidFill>
              <a:round/>
            </a:ln>
          </p:spPr>
          <p:style>
            <a:lnRef idx="0"/>
            <a:fillRef idx="0"/>
            <a:effectRef idx="0"/>
            <a:fontRef idx="minor"/>
          </p:style>
        </p:sp>
        <p:sp>
          <p:nvSpPr>
            <p:cNvPr id="80" name="Line 21"/>
            <p:cNvSpPr/>
            <p:nvPr/>
          </p:nvSpPr>
          <p:spPr>
            <a:xfrm flipH="1">
              <a:off x="0" y="1066680"/>
              <a:ext cx="1320120" cy="360"/>
            </a:xfrm>
            <a:prstGeom prst="line">
              <a:avLst/>
            </a:prstGeom>
            <a:ln w="28440">
              <a:solidFill>
                <a:srgbClr val="808080"/>
              </a:solidFill>
              <a:round/>
            </a:ln>
          </p:spPr>
          <p:style>
            <a:lnRef idx="0"/>
            <a:fillRef idx="0"/>
            <a:effectRef idx="0"/>
            <a:fontRef idx="minor"/>
          </p:style>
        </p:sp>
        <p:sp>
          <p:nvSpPr>
            <p:cNvPr id="81" name="Line 22"/>
            <p:cNvSpPr/>
            <p:nvPr/>
          </p:nvSpPr>
          <p:spPr>
            <a:xfrm flipH="1">
              <a:off x="0" y="5257800"/>
              <a:ext cx="609120" cy="360"/>
            </a:xfrm>
            <a:prstGeom prst="line">
              <a:avLst/>
            </a:prstGeom>
            <a:ln w="28440">
              <a:solidFill>
                <a:srgbClr val="808080"/>
              </a:solidFill>
              <a:round/>
            </a:ln>
          </p:spPr>
          <p:style>
            <a:lnRef idx="0"/>
            <a:fillRef idx="0"/>
            <a:effectRef idx="0"/>
            <a:fontRef idx="minor"/>
          </p:style>
        </p:sp>
        <p:sp>
          <p:nvSpPr>
            <p:cNvPr id="82" name="Line 23"/>
            <p:cNvSpPr/>
            <p:nvPr/>
          </p:nvSpPr>
          <p:spPr>
            <a:xfrm flipH="1">
              <a:off x="0" y="5410080"/>
              <a:ext cx="609120" cy="360"/>
            </a:xfrm>
            <a:prstGeom prst="line">
              <a:avLst/>
            </a:prstGeom>
            <a:ln w="28440">
              <a:solidFill>
                <a:schemeClr val="accent1"/>
              </a:solidFill>
              <a:round/>
            </a:ln>
          </p:spPr>
          <p:style>
            <a:lnRef idx="0"/>
            <a:fillRef idx="0"/>
            <a:effectRef idx="0"/>
            <a:fontRef idx="minor"/>
          </p:style>
        </p:sp>
      </p:grpSp>
      <p:sp>
        <p:nvSpPr>
          <p:cNvPr id="83" name="PlaceHolder 24"/>
          <p:cNvSpPr>
            <a:spLocks noGrp="1"/>
          </p:cNvSpPr>
          <p:nvPr>
            <p:ph type="title"/>
          </p:nvPr>
        </p:nvSpPr>
        <p:spPr>
          <a:xfrm>
            <a:off x="609120" y="273600"/>
            <a:ext cx="10969560" cy="1144800"/>
          </a:xfrm>
          <a:prstGeom prst="rect">
            <a:avLst/>
          </a:prstGeom>
        </p:spPr>
        <p:txBody>
          <a:bodyPr lIns="0" rIns="0" tIns="0" bIns="0" anchor="ct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84" name="PlaceHolder 25"/>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21" name="Group 1"/>
          <p:cNvGrpSpPr/>
          <p:nvPr/>
        </p:nvGrpSpPr>
        <p:grpSpPr>
          <a:xfrm>
            <a:off x="0" y="0"/>
            <a:ext cx="12188520" cy="6858000"/>
            <a:chOff x="0" y="0"/>
            <a:chExt cx="12188520" cy="6858000"/>
          </a:xfrm>
        </p:grpSpPr>
        <p:sp>
          <p:nvSpPr>
            <p:cNvPr id="122" name="CustomShape 2"/>
            <p:cNvSpPr/>
            <p:nvPr/>
          </p:nvSpPr>
          <p:spPr>
            <a:xfrm>
              <a:off x="4164480" y="6705720"/>
              <a:ext cx="8024040" cy="151920"/>
            </a:xfrm>
            <a:prstGeom prst="rect">
              <a:avLst/>
            </a:prstGeom>
            <a:gradFill rotWithShape="0">
              <a:gsLst>
                <a:gs pos="0">
                  <a:schemeClr val="accent5">
                    <a:lumMod val="20000"/>
                    <a:lumOff val="80000"/>
                  </a:schemeClr>
                </a:gs>
                <a:gs pos="100000">
                  <a:schemeClr val="accent5">
                    <a:lumMod val="75000"/>
                  </a:schemeClr>
                </a:gs>
              </a:gsLst>
              <a:lin ang="0"/>
            </a:gradFill>
            <a:ln w="9360">
              <a:solidFill>
                <a:schemeClr val="tx1"/>
              </a:solidFill>
              <a:miter/>
            </a:ln>
          </p:spPr>
          <p:style>
            <a:lnRef idx="0"/>
            <a:fillRef idx="0"/>
            <a:effectRef idx="0"/>
            <a:fontRef idx="minor"/>
          </p:style>
        </p:sp>
        <p:sp>
          <p:nvSpPr>
            <p:cNvPr id="123" name="CustomShape 3"/>
            <p:cNvSpPr/>
            <p:nvPr/>
          </p:nvSpPr>
          <p:spPr>
            <a:xfrm>
              <a:off x="11680920" y="1981080"/>
              <a:ext cx="507600" cy="4266720"/>
            </a:xfrm>
            <a:prstGeom prst="rect">
              <a:avLst/>
            </a:prstGeom>
            <a:gradFill rotWithShape="0">
              <a:gsLst>
                <a:gs pos="0">
                  <a:schemeClr val="tx2">
                    <a:lumMod val="20000"/>
                    <a:lumOff val="80000"/>
                  </a:schemeClr>
                </a:gs>
                <a:gs pos="100000">
                  <a:schemeClr val="tx2">
                    <a:lumMod val="60000"/>
                    <a:lumOff val="40000"/>
                  </a:schemeClr>
                </a:gs>
              </a:gsLst>
              <a:lin ang="5400000"/>
            </a:gradFill>
            <a:ln w="9360">
              <a:solidFill>
                <a:schemeClr val="tx1"/>
              </a:solidFill>
              <a:miter/>
            </a:ln>
          </p:spPr>
          <p:style>
            <a:lnRef idx="0"/>
            <a:fillRef idx="0"/>
            <a:effectRef idx="0"/>
            <a:fontRef idx="minor"/>
          </p:style>
        </p:sp>
        <p:sp>
          <p:nvSpPr>
            <p:cNvPr id="124" name="CustomShape 4"/>
            <p:cNvSpPr/>
            <p:nvPr/>
          </p:nvSpPr>
          <p:spPr>
            <a:xfrm>
              <a:off x="0" y="5257800"/>
              <a:ext cx="609120" cy="151920"/>
            </a:xfrm>
            <a:prstGeom prst="rect">
              <a:avLst/>
            </a:prstGeom>
            <a:solidFill>
              <a:schemeClr val="accent2"/>
            </a:solidFill>
            <a:ln w="9360">
              <a:solidFill>
                <a:schemeClr val="tx1"/>
              </a:solidFill>
              <a:miter/>
            </a:ln>
          </p:spPr>
          <p:style>
            <a:lnRef idx="0"/>
            <a:fillRef idx="0"/>
            <a:effectRef idx="0"/>
            <a:fontRef idx="minor"/>
          </p:style>
        </p:sp>
        <p:sp>
          <p:nvSpPr>
            <p:cNvPr id="125" name="CustomShape 5"/>
            <p:cNvSpPr/>
            <p:nvPr/>
          </p:nvSpPr>
          <p:spPr>
            <a:xfrm>
              <a:off x="0" y="5410080"/>
              <a:ext cx="609120" cy="1447560"/>
            </a:xfrm>
            <a:prstGeom prst="rect">
              <a:avLst/>
            </a:prstGeom>
            <a:solidFill>
              <a:srgbClr val="dddddd"/>
            </a:solidFill>
            <a:ln w="9360">
              <a:solidFill>
                <a:schemeClr val="tx1"/>
              </a:solidFill>
              <a:miter/>
            </a:ln>
          </p:spPr>
          <p:style>
            <a:lnRef idx="0"/>
            <a:fillRef idx="0"/>
            <a:effectRef idx="0"/>
            <a:fontRef idx="minor"/>
          </p:style>
        </p:sp>
        <p:sp>
          <p:nvSpPr>
            <p:cNvPr id="126" name="CustomShape 6"/>
            <p:cNvSpPr/>
            <p:nvPr/>
          </p:nvSpPr>
          <p:spPr>
            <a:xfrm>
              <a:off x="11680920" y="0"/>
              <a:ext cx="507600" cy="1980720"/>
            </a:xfrm>
            <a:prstGeom prst="rect">
              <a:avLst/>
            </a:prstGeom>
            <a:solidFill>
              <a:schemeClr val="bg1"/>
            </a:solidFill>
            <a:ln w="9360">
              <a:solidFill>
                <a:schemeClr val="tx1"/>
              </a:solidFill>
              <a:miter/>
            </a:ln>
          </p:spPr>
          <p:style>
            <a:lnRef idx="0"/>
            <a:fillRef idx="0"/>
            <a:effectRef idx="0"/>
            <a:fontRef idx="minor"/>
          </p:style>
        </p:sp>
        <p:sp>
          <p:nvSpPr>
            <p:cNvPr id="127" name="CustomShape 7"/>
            <p:cNvSpPr/>
            <p:nvPr/>
          </p:nvSpPr>
          <p:spPr>
            <a:xfrm>
              <a:off x="7617960" y="0"/>
              <a:ext cx="4062600" cy="304560"/>
            </a:xfrm>
            <a:prstGeom prst="rect">
              <a:avLst/>
            </a:prstGeom>
            <a:solidFill>
              <a:schemeClr val="accent1"/>
            </a:solidFill>
            <a:ln w="9360">
              <a:solidFill>
                <a:schemeClr val="accent3"/>
              </a:solidFill>
              <a:miter/>
            </a:ln>
          </p:spPr>
          <p:style>
            <a:lnRef idx="0"/>
            <a:fillRef idx="0"/>
            <a:effectRef idx="0"/>
            <a:fontRef idx="minor"/>
          </p:style>
        </p:sp>
        <p:sp>
          <p:nvSpPr>
            <p:cNvPr id="128" name="CustomShape 8"/>
            <p:cNvSpPr/>
            <p:nvPr/>
          </p:nvSpPr>
          <p:spPr>
            <a:xfrm>
              <a:off x="609480" y="304920"/>
              <a:ext cx="710640" cy="761760"/>
            </a:xfrm>
            <a:prstGeom prst="rect">
              <a:avLst/>
            </a:prstGeom>
            <a:solidFill>
              <a:schemeClr val="bg2">
                <a:lumMod val="50000"/>
                <a:alpha val="50000"/>
              </a:schemeClr>
            </a:solidFill>
            <a:ln w="9360">
              <a:solidFill>
                <a:schemeClr val="tx1"/>
              </a:solidFill>
              <a:miter/>
            </a:ln>
          </p:spPr>
          <p:style>
            <a:lnRef idx="0"/>
            <a:fillRef idx="0"/>
            <a:effectRef idx="0"/>
            <a:fontRef idx="minor"/>
          </p:style>
        </p:sp>
        <p:sp>
          <p:nvSpPr>
            <p:cNvPr id="129" name="CustomShape 9"/>
            <p:cNvSpPr/>
            <p:nvPr/>
          </p:nvSpPr>
          <p:spPr>
            <a:xfrm>
              <a:off x="0" y="1066680"/>
              <a:ext cx="609120" cy="4190760"/>
            </a:xfrm>
            <a:prstGeom prst="rect">
              <a:avLst/>
            </a:prstGeom>
            <a:gradFill rotWithShape="0">
              <a:gsLst>
                <a:gs pos="0">
                  <a:schemeClr val="bg2">
                    <a:lumMod val="50000"/>
                  </a:schemeClr>
                </a:gs>
                <a:gs pos="100000">
                  <a:schemeClr val="bg1"/>
                </a:gs>
              </a:gsLst>
              <a:lin ang="5400000"/>
            </a:gradFill>
            <a:ln w="9360">
              <a:solidFill>
                <a:schemeClr val="tx1"/>
              </a:solidFill>
              <a:miter/>
            </a:ln>
          </p:spPr>
          <p:style>
            <a:lnRef idx="0"/>
            <a:fillRef idx="0"/>
            <a:effectRef idx="0"/>
            <a:fontRef idx="minor"/>
          </p:style>
        </p:sp>
        <p:sp>
          <p:nvSpPr>
            <p:cNvPr id="130" name="CustomShape 10"/>
            <p:cNvSpPr/>
            <p:nvPr/>
          </p:nvSpPr>
          <p:spPr>
            <a:xfrm>
              <a:off x="0" y="304920"/>
              <a:ext cx="609120" cy="761760"/>
            </a:xfrm>
            <a:prstGeom prst="rect">
              <a:avLst/>
            </a:prstGeom>
            <a:solidFill>
              <a:schemeClr val="bg1"/>
            </a:solidFill>
            <a:ln w="9360">
              <a:solidFill>
                <a:schemeClr val="tx1"/>
              </a:solidFill>
              <a:miter/>
            </a:ln>
          </p:spPr>
          <p:style>
            <a:lnRef idx="0"/>
            <a:fillRef idx="0"/>
            <a:effectRef idx="0"/>
            <a:fontRef idx="minor"/>
          </p:style>
        </p:sp>
        <p:sp>
          <p:nvSpPr>
            <p:cNvPr id="131" name="CustomShape 11"/>
            <p:cNvSpPr/>
            <p:nvPr/>
          </p:nvSpPr>
          <p:spPr>
            <a:xfrm>
              <a:off x="0" y="0"/>
              <a:ext cx="1320120" cy="304560"/>
            </a:xfrm>
            <a:prstGeom prst="rect">
              <a:avLst/>
            </a:prstGeom>
            <a:solidFill>
              <a:schemeClr val="accent1"/>
            </a:solidFill>
            <a:ln w="19080">
              <a:solidFill>
                <a:schemeClr val="accent1"/>
              </a:solidFill>
              <a:miter/>
            </a:ln>
          </p:spPr>
          <p:style>
            <a:lnRef idx="0"/>
            <a:fillRef idx="0"/>
            <a:effectRef idx="0"/>
            <a:fontRef idx="minor"/>
          </p:style>
        </p:sp>
        <p:sp>
          <p:nvSpPr>
            <p:cNvPr id="132" name="CustomShape 12"/>
            <p:cNvSpPr/>
            <p:nvPr/>
          </p:nvSpPr>
          <p:spPr>
            <a:xfrm>
              <a:off x="1320480" y="0"/>
              <a:ext cx="6297120" cy="304560"/>
            </a:xfrm>
            <a:prstGeom prst="rect">
              <a:avLst/>
            </a:prstGeom>
            <a:solidFill>
              <a:schemeClr val="bg1"/>
            </a:solidFill>
            <a:ln w="9360">
              <a:solidFill>
                <a:srgbClr val="808080"/>
              </a:solidFill>
              <a:miter/>
            </a:ln>
          </p:spPr>
          <p:style>
            <a:lnRef idx="0"/>
            <a:fillRef idx="0"/>
            <a:effectRef idx="0"/>
            <a:fontRef idx="minor"/>
          </p:style>
        </p:sp>
        <p:sp>
          <p:nvSpPr>
            <p:cNvPr id="133" name="Line 13"/>
            <p:cNvSpPr/>
            <p:nvPr/>
          </p:nvSpPr>
          <p:spPr>
            <a:xfrm flipV="1">
              <a:off x="609120" y="304560"/>
              <a:ext cx="360" cy="6553440"/>
            </a:xfrm>
            <a:prstGeom prst="line">
              <a:avLst/>
            </a:prstGeom>
            <a:ln w="76320">
              <a:solidFill>
                <a:srgbClr val="808080"/>
              </a:solidFill>
              <a:round/>
            </a:ln>
          </p:spPr>
          <p:style>
            <a:lnRef idx="0"/>
            <a:fillRef idx="0"/>
            <a:effectRef idx="0"/>
            <a:fontRef idx="minor"/>
          </p:style>
        </p:sp>
        <p:sp>
          <p:nvSpPr>
            <p:cNvPr id="134" name="Line 14"/>
            <p:cNvSpPr/>
            <p:nvPr/>
          </p:nvSpPr>
          <p:spPr>
            <a:xfrm>
              <a:off x="609120" y="6705360"/>
              <a:ext cx="11579400" cy="360"/>
            </a:xfrm>
            <a:prstGeom prst="line">
              <a:avLst/>
            </a:prstGeom>
            <a:ln w="57240">
              <a:solidFill>
                <a:srgbClr val="808080"/>
              </a:solidFill>
              <a:round/>
            </a:ln>
          </p:spPr>
          <p:style>
            <a:lnRef idx="0"/>
            <a:fillRef idx="0"/>
            <a:effectRef idx="0"/>
            <a:fontRef idx="minor"/>
          </p:style>
        </p:sp>
        <p:sp>
          <p:nvSpPr>
            <p:cNvPr id="135" name="Line 15"/>
            <p:cNvSpPr/>
            <p:nvPr/>
          </p:nvSpPr>
          <p:spPr>
            <a:xfrm flipV="1">
              <a:off x="11680920" y="0"/>
              <a:ext cx="360" cy="6705360"/>
            </a:xfrm>
            <a:prstGeom prst="line">
              <a:avLst/>
            </a:prstGeom>
            <a:ln w="57240">
              <a:solidFill>
                <a:srgbClr val="808080"/>
              </a:solidFill>
              <a:round/>
            </a:ln>
          </p:spPr>
          <p:style>
            <a:lnRef idx="0"/>
            <a:fillRef idx="0"/>
            <a:effectRef idx="0"/>
            <a:fontRef idx="minor"/>
          </p:style>
        </p:sp>
        <p:sp>
          <p:nvSpPr>
            <p:cNvPr id="136" name="Line 16"/>
            <p:cNvSpPr/>
            <p:nvPr/>
          </p:nvSpPr>
          <p:spPr>
            <a:xfrm>
              <a:off x="0" y="304560"/>
              <a:ext cx="12188520" cy="360"/>
            </a:xfrm>
            <a:prstGeom prst="line">
              <a:avLst/>
            </a:prstGeom>
            <a:ln w="38160">
              <a:solidFill>
                <a:srgbClr val="808080"/>
              </a:solidFill>
              <a:round/>
            </a:ln>
          </p:spPr>
          <p:style>
            <a:lnRef idx="0"/>
            <a:fillRef idx="0"/>
            <a:effectRef idx="0"/>
            <a:fontRef idx="minor"/>
          </p:style>
        </p:sp>
        <p:sp>
          <p:nvSpPr>
            <p:cNvPr id="137" name="Line 17"/>
            <p:cNvSpPr/>
            <p:nvPr/>
          </p:nvSpPr>
          <p:spPr>
            <a:xfrm flipH="1">
              <a:off x="7617960" y="457200"/>
              <a:ext cx="4570560" cy="360"/>
            </a:xfrm>
            <a:prstGeom prst="line">
              <a:avLst/>
            </a:prstGeom>
            <a:ln w="19080">
              <a:solidFill>
                <a:srgbClr val="808080"/>
              </a:solidFill>
              <a:round/>
            </a:ln>
          </p:spPr>
          <p:style>
            <a:lnRef idx="0"/>
            <a:fillRef idx="0"/>
            <a:effectRef idx="0"/>
            <a:fontRef idx="minor"/>
          </p:style>
        </p:sp>
        <p:sp>
          <p:nvSpPr>
            <p:cNvPr id="138" name="Line 18"/>
            <p:cNvSpPr/>
            <p:nvPr/>
          </p:nvSpPr>
          <p:spPr>
            <a:xfrm flipV="1">
              <a:off x="7617960" y="0"/>
              <a:ext cx="360" cy="457200"/>
            </a:xfrm>
            <a:prstGeom prst="line">
              <a:avLst/>
            </a:prstGeom>
            <a:ln w="19080">
              <a:solidFill>
                <a:srgbClr val="808080"/>
              </a:solidFill>
              <a:round/>
            </a:ln>
          </p:spPr>
          <p:style>
            <a:lnRef idx="0"/>
            <a:fillRef idx="0"/>
            <a:effectRef idx="0"/>
            <a:fontRef idx="minor"/>
          </p:style>
        </p:sp>
        <p:sp>
          <p:nvSpPr>
            <p:cNvPr id="139" name="Line 19"/>
            <p:cNvSpPr/>
            <p:nvPr/>
          </p:nvSpPr>
          <p:spPr>
            <a:xfrm>
              <a:off x="11680920" y="1981080"/>
              <a:ext cx="507600" cy="360"/>
            </a:xfrm>
            <a:prstGeom prst="line">
              <a:avLst/>
            </a:prstGeom>
            <a:ln w="28440">
              <a:solidFill>
                <a:schemeClr val="tx1"/>
              </a:solidFill>
              <a:round/>
            </a:ln>
          </p:spPr>
          <p:style>
            <a:lnRef idx="0"/>
            <a:fillRef idx="0"/>
            <a:effectRef idx="0"/>
            <a:fontRef idx="minor"/>
          </p:style>
        </p:sp>
        <p:sp>
          <p:nvSpPr>
            <p:cNvPr id="140" name="Line 20"/>
            <p:cNvSpPr/>
            <p:nvPr/>
          </p:nvSpPr>
          <p:spPr>
            <a:xfrm>
              <a:off x="1320120" y="0"/>
              <a:ext cx="360" cy="1066680"/>
            </a:xfrm>
            <a:prstGeom prst="line">
              <a:avLst/>
            </a:prstGeom>
            <a:ln w="19080">
              <a:solidFill>
                <a:srgbClr val="808080"/>
              </a:solidFill>
              <a:round/>
            </a:ln>
          </p:spPr>
          <p:style>
            <a:lnRef idx="0"/>
            <a:fillRef idx="0"/>
            <a:effectRef idx="0"/>
            <a:fontRef idx="minor"/>
          </p:style>
        </p:sp>
        <p:sp>
          <p:nvSpPr>
            <p:cNvPr id="141" name="Line 21"/>
            <p:cNvSpPr/>
            <p:nvPr/>
          </p:nvSpPr>
          <p:spPr>
            <a:xfrm flipH="1">
              <a:off x="0" y="1066680"/>
              <a:ext cx="1320120" cy="360"/>
            </a:xfrm>
            <a:prstGeom prst="line">
              <a:avLst/>
            </a:prstGeom>
            <a:ln w="28440">
              <a:solidFill>
                <a:srgbClr val="808080"/>
              </a:solidFill>
              <a:round/>
            </a:ln>
          </p:spPr>
          <p:style>
            <a:lnRef idx="0"/>
            <a:fillRef idx="0"/>
            <a:effectRef idx="0"/>
            <a:fontRef idx="minor"/>
          </p:style>
        </p:sp>
        <p:sp>
          <p:nvSpPr>
            <p:cNvPr id="142" name="Line 22"/>
            <p:cNvSpPr/>
            <p:nvPr/>
          </p:nvSpPr>
          <p:spPr>
            <a:xfrm flipH="1">
              <a:off x="0" y="5257800"/>
              <a:ext cx="609120" cy="360"/>
            </a:xfrm>
            <a:prstGeom prst="line">
              <a:avLst/>
            </a:prstGeom>
            <a:ln w="28440">
              <a:solidFill>
                <a:srgbClr val="808080"/>
              </a:solidFill>
              <a:round/>
            </a:ln>
          </p:spPr>
          <p:style>
            <a:lnRef idx="0"/>
            <a:fillRef idx="0"/>
            <a:effectRef idx="0"/>
            <a:fontRef idx="minor"/>
          </p:style>
        </p:sp>
        <p:sp>
          <p:nvSpPr>
            <p:cNvPr id="143" name="Line 23"/>
            <p:cNvSpPr/>
            <p:nvPr/>
          </p:nvSpPr>
          <p:spPr>
            <a:xfrm flipH="1">
              <a:off x="0" y="5410080"/>
              <a:ext cx="609120" cy="360"/>
            </a:xfrm>
            <a:prstGeom prst="line">
              <a:avLst/>
            </a:prstGeom>
            <a:ln w="28440">
              <a:solidFill>
                <a:schemeClr val="accent1"/>
              </a:solidFill>
              <a:round/>
            </a:ln>
          </p:spPr>
          <p:style>
            <a:lnRef idx="0"/>
            <a:fillRef idx="0"/>
            <a:effectRef idx="0"/>
            <a:fontRef idx="minor"/>
          </p:style>
        </p:sp>
      </p:grpSp>
      <p:sp>
        <p:nvSpPr>
          <p:cNvPr id="144" name="PlaceHolder 24"/>
          <p:cNvSpPr>
            <a:spLocks noGrp="1"/>
          </p:cNvSpPr>
          <p:nvPr>
            <p:ph type="title"/>
          </p:nvPr>
        </p:nvSpPr>
        <p:spPr>
          <a:xfrm>
            <a:off x="1522440" y="533520"/>
            <a:ext cx="9600840" cy="1142640"/>
          </a:xfrm>
          <a:prstGeom prst="rect">
            <a:avLst/>
          </a:prstGeom>
        </p:spPr>
        <p:txBody>
          <a:bodyPr anchor="b"/>
          <a:p>
            <a:pPr>
              <a:lnSpc>
                <a:spcPct val="90000"/>
              </a:lnSpc>
            </a:pPr>
            <a:r>
              <a:rPr b="0" lang="en-US" sz="3200" spc="-1" strike="noStrike">
                <a:solidFill>
                  <a:srgbClr val="632e62"/>
                </a:solidFill>
                <a:latin typeface="Century Gothic"/>
              </a:rPr>
              <a:t>Click to edit Master title style</a:t>
            </a:r>
            <a:endParaRPr b="0" lang="en-US" sz="3200" spc="-1" strike="noStrike">
              <a:solidFill>
                <a:srgbClr val="000000"/>
              </a:solidFill>
              <a:latin typeface="Century Gothic"/>
            </a:endParaRPr>
          </a:p>
        </p:txBody>
      </p:sp>
      <p:sp>
        <p:nvSpPr>
          <p:cNvPr id="145" name="PlaceHolder 25"/>
          <p:cNvSpPr>
            <a:spLocks noGrp="1"/>
          </p:cNvSpPr>
          <p:nvPr>
            <p:ph type="body"/>
          </p:nvPr>
        </p:nvSpPr>
        <p:spPr>
          <a:xfrm>
            <a:off x="1522440" y="1828800"/>
            <a:ext cx="9600840" cy="4190760"/>
          </a:xfrm>
          <a:prstGeom prst="rect">
            <a:avLst/>
          </a:prstGeom>
        </p:spPr>
        <p:txBody>
          <a:bodyPr/>
          <a:p>
            <a:pPr marL="223920" indent="-223560">
              <a:lnSpc>
                <a:spcPct val="90000"/>
              </a:lnSpc>
              <a:spcBef>
                <a:spcPts val="1800"/>
              </a:spcBef>
              <a:buClr>
                <a:srgbClr val="9b57d3"/>
              </a:buClr>
              <a:buFont typeface="Arial"/>
              <a:buChar char="•"/>
            </a:pPr>
            <a:r>
              <a:rPr b="0" lang="en-US" sz="2000" spc="-1" strike="noStrike">
                <a:solidFill>
                  <a:srgbClr val="000000"/>
                </a:solidFill>
                <a:latin typeface="Century Gothic"/>
              </a:rPr>
              <a:t>Edit Master text styles</a:t>
            </a:r>
            <a:endParaRPr b="0" lang="en-US" sz="2000" spc="-1" strike="noStrike">
              <a:solidFill>
                <a:srgbClr val="000000"/>
              </a:solidFill>
              <a:latin typeface="Century Gothic"/>
            </a:endParaRPr>
          </a:p>
          <a:p>
            <a:pPr lvl="1" marL="502920" indent="-223560">
              <a:lnSpc>
                <a:spcPct val="90000"/>
              </a:lnSpc>
              <a:spcBef>
                <a:spcPts val="799"/>
              </a:spcBef>
              <a:buClr>
                <a:srgbClr val="9b57d3"/>
              </a:buClr>
              <a:buFont typeface="Arial"/>
              <a:buChar char="–"/>
            </a:pPr>
            <a:r>
              <a:rPr b="0" lang="en-US" sz="1800" spc="-1" strike="noStrike">
                <a:solidFill>
                  <a:srgbClr val="000000"/>
                </a:solidFill>
                <a:latin typeface="Century Gothic"/>
              </a:rPr>
              <a:t>Second level</a:t>
            </a:r>
            <a:endParaRPr b="0" lang="en-US" sz="1800" spc="-1" strike="noStrike">
              <a:solidFill>
                <a:srgbClr val="000000"/>
              </a:solidFill>
              <a:latin typeface="Century Gothic"/>
            </a:endParaRPr>
          </a:p>
          <a:p>
            <a:pPr lvl="2" marL="741240" indent="-171000">
              <a:lnSpc>
                <a:spcPct val="90000"/>
              </a:lnSpc>
              <a:spcBef>
                <a:spcPts val="601"/>
              </a:spcBef>
              <a:buClr>
                <a:srgbClr val="9b57d3"/>
              </a:buClr>
              <a:buFont typeface="Arial"/>
              <a:buChar char="•"/>
            </a:pPr>
            <a:r>
              <a:rPr b="0" lang="en-US" sz="1600" spc="-1" strike="noStrike">
                <a:solidFill>
                  <a:srgbClr val="000000"/>
                </a:solidFill>
                <a:latin typeface="Century Gothic"/>
              </a:rPr>
              <a:t>Third level</a:t>
            </a:r>
            <a:endParaRPr b="0" lang="en-US" sz="1600" spc="-1" strike="noStrike">
              <a:solidFill>
                <a:srgbClr val="000000"/>
              </a:solidFill>
              <a:latin typeface="Century Gothic"/>
            </a:endParaRPr>
          </a:p>
          <a:p>
            <a:pPr lvl="3" marL="966960" indent="-172800">
              <a:lnSpc>
                <a:spcPct val="90000"/>
              </a:lnSpc>
              <a:spcBef>
                <a:spcPts val="601"/>
              </a:spcBef>
              <a:buClr>
                <a:srgbClr val="9b57d3"/>
              </a:buClr>
              <a:buFont typeface="Arial"/>
              <a:buChar char="–"/>
            </a:pPr>
            <a:r>
              <a:rPr b="0" lang="en-US" sz="1400" spc="-1" strike="noStrike">
                <a:solidFill>
                  <a:srgbClr val="000000"/>
                </a:solidFill>
                <a:latin typeface="Century Gothic"/>
              </a:rPr>
              <a:t>Fourth level</a:t>
            </a:r>
            <a:endParaRPr b="0" lang="en-US" sz="1400" spc="-1" strike="noStrike">
              <a:solidFill>
                <a:srgbClr val="000000"/>
              </a:solidFill>
              <a:latin typeface="Century Gothic"/>
            </a:endParaRPr>
          </a:p>
          <a:p>
            <a:pPr lvl="4" marL="1208160" indent="-172800">
              <a:lnSpc>
                <a:spcPct val="90000"/>
              </a:lnSpc>
              <a:spcBef>
                <a:spcPts val="601"/>
              </a:spcBef>
              <a:buClr>
                <a:srgbClr val="9b57d3"/>
              </a:buClr>
              <a:buFont typeface="Arial"/>
              <a:buChar char="•"/>
            </a:pPr>
            <a:r>
              <a:rPr b="0" lang="en-US" sz="1400" spc="-1" strike="noStrike">
                <a:solidFill>
                  <a:srgbClr val="000000"/>
                </a:solidFill>
                <a:latin typeface="Century Gothic"/>
              </a:rPr>
              <a:t>Fifth level</a:t>
            </a:r>
            <a:endParaRPr b="0" lang="en-US" sz="1400" spc="-1" strike="noStrike">
              <a:solidFill>
                <a:srgbClr val="000000"/>
              </a:solidFill>
              <a:latin typeface="Century Gothic"/>
            </a:endParaRPr>
          </a:p>
        </p:txBody>
      </p:sp>
      <p:sp>
        <p:nvSpPr>
          <p:cNvPr id="146" name="PlaceHolder 26"/>
          <p:cNvSpPr>
            <a:spLocks noGrp="1"/>
          </p:cNvSpPr>
          <p:nvPr>
            <p:ph type="ftr"/>
          </p:nvPr>
        </p:nvSpPr>
        <p:spPr>
          <a:xfrm>
            <a:off x="1518120" y="6172200"/>
            <a:ext cx="6861960" cy="272520"/>
          </a:xfrm>
          <a:prstGeom prst="rect">
            <a:avLst/>
          </a:prstGeom>
        </p:spPr>
        <p:txBody>
          <a:bodyPr anchor="ctr"/>
          <a:p>
            <a:pPr>
              <a:lnSpc>
                <a:spcPct val="100000"/>
              </a:lnSpc>
            </a:pPr>
            <a:r>
              <a:rPr b="0" lang="en-US" sz="1100" spc="-1" strike="noStrike">
                <a:solidFill>
                  <a:srgbClr val="000000"/>
                </a:solidFill>
                <a:latin typeface="Century Gothic"/>
              </a:rPr>
              <a:t>Add a footer</a:t>
            </a:r>
            <a:endParaRPr b="0" lang="en-US" sz="1100" spc="-1" strike="noStrike">
              <a:latin typeface="Times New Roman"/>
            </a:endParaRPr>
          </a:p>
        </p:txBody>
      </p:sp>
      <p:sp>
        <p:nvSpPr>
          <p:cNvPr id="147" name="PlaceHolder 27"/>
          <p:cNvSpPr>
            <a:spLocks noGrp="1"/>
          </p:cNvSpPr>
          <p:nvPr>
            <p:ph type="dt"/>
          </p:nvPr>
        </p:nvSpPr>
        <p:spPr>
          <a:xfrm>
            <a:off x="8609040" y="6172200"/>
            <a:ext cx="1319760" cy="272520"/>
          </a:xfrm>
          <a:prstGeom prst="rect">
            <a:avLst/>
          </a:prstGeom>
        </p:spPr>
        <p:txBody>
          <a:bodyPr anchor="ctr"/>
          <a:p>
            <a:pPr algn="r">
              <a:lnSpc>
                <a:spcPct val="100000"/>
              </a:lnSpc>
            </a:pPr>
            <a:fld id="{6E5078FA-3127-4EEA-8167-8099AFB800DA}" type="datetime">
              <a:rPr b="0" lang="en-US" sz="1100" spc="-1" strike="noStrike">
                <a:solidFill>
                  <a:srgbClr val="000000"/>
                </a:solidFill>
                <a:latin typeface="Century Gothic"/>
              </a:rPr>
              <a:t>12/6/18</a:t>
            </a:fld>
            <a:endParaRPr b="0" lang="en-US" sz="1100" spc="-1" strike="noStrike">
              <a:latin typeface="Times New Roman"/>
            </a:endParaRPr>
          </a:p>
        </p:txBody>
      </p:sp>
      <p:sp>
        <p:nvSpPr>
          <p:cNvPr id="148" name="PlaceHolder 28"/>
          <p:cNvSpPr>
            <a:spLocks noGrp="1"/>
          </p:cNvSpPr>
          <p:nvPr>
            <p:ph type="sldNum"/>
          </p:nvPr>
        </p:nvSpPr>
        <p:spPr>
          <a:xfrm>
            <a:off x="10132920" y="6172200"/>
            <a:ext cx="990360" cy="272520"/>
          </a:xfrm>
          <a:prstGeom prst="rect">
            <a:avLst/>
          </a:prstGeom>
        </p:spPr>
        <p:txBody>
          <a:bodyPr anchor="ctr"/>
          <a:p>
            <a:pPr algn="r">
              <a:lnSpc>
                <a:spcPct val="100000"/>
              </a:lnSpc>
            </a:pPr>
            <a:fld id="{89DCF584-C5AC-429F-B7D9-958B0F9E6FBE}" type="slidenum">
              <a:rPr b="0" lang="en-US" sz="1100" spc="-1" strike="noStrike">
                <a:solidFill>
                  <a:srgbClr val="000000"/>
                </a:solidFill>
                <a:latin typeface="Century Gothic"/>
              </a:rPr>
              <a:t>1</a:t>
            </a:fld>
            <a:endParaRPr b="0" lang="en-US"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www.youtube.com/watch?v=Zd3bhjpbiP4&amp;t=3s" TargetMode="External"/><Relationship Id="rId2" Type="http://schemas.openxmlformats.org/officeDocument/2006/relationships/hyperlink" Target="https://www.youtube.com/watch?v=aVcd7gIa8hw&amp;t=6s" TargetMode="External"/><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1368000" y="225720"/>
            <a:ext cx="9595800" cy="113760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US" sz="3200" spc="-1" strike="noStrike">
                <a:solidFill>
                  <a:srgbClr val="632e62"/>
                </a:solidFill>
                <a:latin typeface="Arial"/>
                <a:ea typeface="DejaVu Sans"/>
              </a:rPr>
              <a:t>Classification of You-Tube Videos using Deep Learning and NLP</a:t>
            </a:r>
            <a:endParaRPr b="0" lang="en-US" sz="3200" spc="-1" strike="noStrike">
              <a:latin typeface="Arial"/>
            </a:endParaRPr>
          </a:p>
        </p:txBody>
      </p:sp>
      <p:sp>
        <p:nvSpPr>
          <p:cNvPr id="186" name="CustomShape 2"/>
          <p:cNvSpPr/>
          <p:nvPr/>
        </p:nvSpPr>
        <p:spPr>
          <a:xfrm>
            <a:off x="1271160" y="1281240"/>
            <a:ext cx="9595800" cy="4185720"/>
          </a:xfrm>
          <a:prstGeom prst="rect">
            <a:avLst/>
          </a:prstGeom>
          <a:noFill/>
          <a:ln>
            <a:noFill/>
          </a:ln>
        </p:spPr>
        <p:style>
          <a:lnRef idx="0"/>
          <a:fillRef idx="0"/>
          <a:effectRef idx="0"/>
          <a:fontRef idx="minor"/>
        </p:style>
        <p:txBody>
          <a:bodyPr lIns="90000" rIns="90000" tIns="45000" bIns="45000"/>
          <a:p>
            <a:pPr algn="ctr">
              <a:lnSpc>
                <a:spcPct val="100000"/>
              </a:lnSpc>
            </a:pPr>
            <a:endParaRPr b="0" lang="en-US" sz="1800" spc="-1" strike="noStrike">
              <a:latin typeface="Arial"/>
            </a:endParaRPr>
          </a:p>
          <a:p>
            <a:pPr algn="ctr">
              <a:lnSpc>
                <a:spcPct val="100000"/>
              </a:lnSpc>
            </a:pPr>
            <a:r>
              <a:rPr b="0" lang="en-US" sz="2000" spc="-1" strike="noStrike">
                <a:solidFill>
                  <a:srgbClr val="000000"/>
                </a:solidFill>
                <a:latin typeface="Arial"/>
                <a:ea typeface="DejaVu Sans"/>
              </a:rPr>
              <a:t>(Supervisor:  </a:t>
            </a:r>
            <a:r>
              <a:rPr b="1" lang="en-US" sz="2000" spc="-1" strike="noStrike">
                <a:solidFill>
                  <a:srgbClr val="6e1d6b"/>
                </a:solidFill>
                <a:latin typeface="Arial"/>
                <a:ea typeface="DejaVu Sans"/>
              </a:rPr>
              <a:t>Dr Deepti Gupta </a:t>
            </a:r>
            <a:r>
              <a:rPr b="0" lang="en-US" sz="2000" spc="-1" strike="noStrike">
                <a:solidFill>
                  <a:srgbClr val="000000"/>
                </a:solidFill>
                <a:latin typeface="Arial"/>
                <a:ea typeface="DejaVu Sans"/>
              </a:rPr>
              <a:t>)</a:t>
            </a: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r>
              <a:rPr b="0" lang="en-US" sz="2000" spc="-1" strike="noStrike">
                <a:solidFill>
                  <a:srgbClr val="000000"/>
                </a:solidFill>
                <a:latin typeface="Century Gothic"/>
                <a:ea typeface="DejaVu Sans"/>
              </a:rPr>
              <a:t>GroupMembers </a:t>
            </a: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endParaRPr b="0" lang="en-US" sz="2000" spc="-1" strike="noStrike">
              <a:latin typeface="Arial"/>
            </a:endParaRPr>
          </a:p>
        </p:txBody>
      </p:sp>
      <p:pic>
        <p:nvPicPr>
          <p:cNvPr id="187" name="Picture 2" descr=""/>
          <p:cNvPicPr/>
          <p:nvPr/>
        </p:nvPicPr>
        <p:blipFill>
          <a:blip r:embed="rId1"/>
          <a:stretch/>
        </p:blipFill>
        <p:spPr>
          <a:xfrm>
            <a:off x="5112000" y="2211120"/>
            <a:ext cx="1823400" cy="1599840"/>
          </a:xfrm>
          <a:prstGeom prst="rect">
            <a:avLst/>
          </a:prstGeom>
          <a:ln>
            <a:noFill/>
          </a:ln>
        </p:spPr>
      </p:pic>
      <p:graphicFrame>
        <p:nvGraphicFramePr>
          <p:cNvPr id="188" name="Table 3"/>
          <p:cNvGraphicFramePr/>
          <p:nvPr/>
        </p:nvGraphicFramePr>
        <p:xfrm>
          <a:off x="2214360" y="4175280"/>
          <a:ext cx="8100720" cy="1852560"/>
        </p:xfrm>
        <a:graphic>
          <a:graphicData uri="http://schemas.openxmlformats.org/drawingml/2006/table">
            <a:tbl>
              <a:tblPr/>
              <a:tblGrid>
                <a:gridCol w="2286000"/>
                <a:gridCol w="1676160"/>
                <a:gridCol w="4138920"/>
              </a:tblGrid>
              <a:tr h="299520">
                <a:tc>
                  <a:txBody>
                    <a:bodyPr/>
                    <a:p>
                      <a:pPr algn="ctr">
                        <a:lnSpc>
                          <a:spcPct val="100000"/>
                        </a:lnSpc>
                      </a:pPr>
                      <a:r>
                        <a:rPr b="1" lang="en-US" sz="1400" spc="-1" strike="noStrike">
                          <a:solidFill>
                            <a:srgbClr val="ffffff"/>
                          </a:solidFill>
                          <a:latin typeface="Arial"/>
                        </a:rPr>
                        <a:t>Name of Member</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92278f"/>
                    </a:solidFill>
                  </a:tcPr>
                </a:tc>
                <a:tc>
                  <a:txBody>
                    <a:bodyPr/>
                    <a:p>
                      <a:pPr algn="ctr">
                        <a:lnSpc>
                          <a:spcPct val="100000"/>
                        </a:lnSpc>
                      </a:pPr>
                      <a:r>
                        <a:rPr b="1" lang="en-US" sz="1400" spc="-1" strike="noStrike">
                          <a:solidFill>
                            <a:srgbClr val="ffffff"/>
                          </a:solidFill>
                          <a:latin typeface="Arial"/>
                        </a:rPr>
                        <a:t>Roll Number</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92278f"/>
                    </a:solidFill>
                  </a:tcPr>
                </a:tc>
                <a:tc>
                  <a:txBody>
                    <a:bodyPr/>
                    <a:p>
                      <a:pPr algn="ctr">
                        <a:lnSpc>
                          <a:spcPct val="100000"/>
                        </a:lnSpc>
                      </a:pPr>
                      <a:r>
                        <a:rPr b="1" lang="en-US" sz="1400" spc="-1" strike="noStrike">
                          <a:solidFill>
                            <a:srgbClr val="ffffff"/>
                          </a:solidFill>
                          <a:latin typeface="Arial"/>
                        </a:rPr>
                        <a:t>Role</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92278f"/>
                    </a:solidFill>
                  </a:tcPr>
                </a:tc>
              </a:tr>
              <a:tr h="425880">
                <a:tc>
                  <a:txBody>
                    <a:bodyPr/>
                    <a:p>
                      <a:pPr algn="ctr">
                        <a:lnSpc>
                          <a:spcPct val="150000"/>
                        </a:lnSpc>
                      </a:pPr>
                      <a:r>
                        <a:rPr b="0" lang="en-US" sz="1400" spc="-1" strike="noStrike">
                          <a:solidFill>
                            <a:srgbClr val="000000"/>
                          </a:solidFill>
                          <a:latin typeface="Arial"/>
                        </a:rPr>
                        <a:t>Akash Kandpal</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c>
                  <a:txBody>
                    <a:bodyPr/>
                    <a:p>
                      <a:pPr algn="ctr">
                        <a:lnSpc>
                          <a:spcPct val="150000"/>
                        </a:lnSpc>
                      </a:pPr>
                      <a:r>
                        <a:rPr b="0" lang="en-US" sz="1400" spc="-1" strike="noStrike">
                          <a:solidFill>
                            <a:srgbClr val="000000"/>
                          </a:solidFill>
                          <a:latin typeface="Arial"/>
                        </a:rPr>
                        <a:t>1513310027</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c>
                  <a:txBody>
                    <a:bodyPr/>
                    <a:p>
                      <a:pPr algn="ctr">
                        <a:lnSpc>
                          <a:spcPct val="100000"/>
                        </a:lnSpc>
                      </a:pPr>
                      <a:r>
                        <a:rPr b="0" lang="en-US" sz="2000" spc="-1" strike="noStrike">
                          <a:solidFill>
                            <a:srgbClr val="000000"/>
                          </a:solidFill>
                          <a:latin typeface="Arial"/>
                        </a:rPr>
                        <a:t>NLP/ Deep Learning Part</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r>
              <a:tr h="344880">
                <a:tc>
                  <a:txBody>
                    <a:bodyPr/>
                    <a:p>
                      <a:pPr algn="ctr">
                        <a:lnSpc>
                          <a:spcPct val="100000"/>
                        </a:lnSpc>
                      </a:pPr>
                      <a:r>
                        <a:rPr b="0" lang="en-US" sz="1400" spc="-1" strike="noStrike">
                          <a:solidFill>
                            <a:srgbClr val="000000"/>
                          </a:solidFill>
                          <a:latin typeface="Arial"/>
                          <a:ea typeface="Times New Roman"/>
                        </a:rPr>
                        <a:t>Sivasish Koch</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7ed"/>
                    </a:solidFill>
                  </a:tcPr>
                </a:tc>
                <a:tc>
                  <a:txBody>
                    <a:bodyPr/>
                    <a:p>
                      <a:pPr algn="ctr">
                        <a:lnSpc>
                          <a:spcPct val="100000"/>
                        </a:lnSpc>
                      </a:pPr>
                      <a:r>
                        <a:rPr b="0" lang="en-US" sz="1400" spc="-1" strike="noStrike">
                          <a:solidFill>
                            <a:srgbClr val="000000"/>
                          </a:solidFill>
                          <a:latin typeface="Arial"/>
                          <a:ea typeface="Times New Roman"/>
                        </a:rPr>
                        <a:t>1513310214</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7ed"/>
                    </a:solidFill>
                  </a:tcPr>
                </a:tc>
                <a:tc>
                  <a:txBody>
                    <a:bodyPr/>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Javascript Part for the browser</a:t>
                      </a:r>
                      <a:endParaRPr b="0" lang="en-US" sz="1800" spc="-1" strike="noStrike">
                        <a:latin typeface="Arial"/>
                      </a:endParaRPr>
                    </a:p>
                  </a:txBody>
                  <a:tcPr marL="91440" marR="91440">
                    <a:solidFill>
                      <a:srgbClr val="729fcf"/>
                    </a:solidFill>
                  </a:tcPr>
                </a:tc>
              </a:tr>
              <a:tr h="391320">
                <a:tc>
                  <a:txBody>
                    <a:bodyPr/>
                    <a:p>
                      <a:pPr algn="ctr">
                        <a:lnSpc>
                          <a:spcPct val="100000"/>
                        </a:lnSpc>
                      </a:pPr>
                      <a:r>
                        <a:rPr b="0" lang="en-US" sz="1400" spc="-1" strike="noStrike">
                          <a:solidFill>
                            <a:srgbClr val="000000"/>
                          </a:solidFill>
                          <a:latin typeface="Arial"/>
                        </a:rPr>
                        <a:t>Saif Ali</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c>
                  <a:txBody>
                    <a:bodyPr/>
                    <a:p>
                      <a:pPr algn="ctr">
                        <a:lnSpc>
                          <a:spcPct val="150000"/>
                        </a:lnSpc>
                      </a:pPr>
                      <a:r>
                        <a:rPr b="0" lang="en-US" sz="1400" spc="-1" strike="noStrike">
                          <a:solidFill>
                            <a:srgbClr val="000000"/>
                          </a:solidFill>
                          <a:latin typeface="Arial"/>
                        </a:rPr>
                        <a:t>1513321165</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c>
                  <a:txBody>
                    <a:bodyPr/>
                    <a:p>
                      <a:pPr>
                        <a:lnSpc>
                          <a:spcPct val="100000"/>
                        </a:lnSpc>
                      </a:pPr>
                      <a:r>
                        <a:rPr b="0" lang="en-US" sz="2000" spc="-1" strike="noStrike">
                          <a:solidFill>
                            <a:srgbClr val="000000"/>
                          </a:solidFill>
                          <a:latin typeface="Times New Roman"/>
                        </a:rPr>
                        <a:t>          </a:t>
                      </a:r>
                      <a:r>
                        <a:rPr b="0" lang="en-US" sz="2000" spc="-1" strike="noStrike">
                          <a:solidFill>
                            <a:srgbClr val="000000"/>
                          </a:solidFill>
                          <a:latin typeface="Times New Roman"/>
                        </a:rPr>
                        <a:t>Classifcation checker (manual)</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r>
              <a:tr h="391320">
                <a:tc>
                  <a:txBody>
                    <a:bodyPr/>
                    <a:p>
                      <a:pPr algn="ctr">
                        <a:lnSpc>
                          <a:spcPct val="150000"/>
                        </a:lnSpc>
                      </a:pPr>
                      <a:r>
                        <a:rPr b="0" lang="en-US" sz="1400" spc="-1" strike="noStrike">
                          <a:solidFill>
                            <a:srgbClr val="000000"/>
                          </a:solidFill>
                          <a:latin typeface="Arial"/>
                        </a:rPr>
                        <a:t>Rahul Bilra</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7ed"/>
                    </a:solidFill>
                  </a:tcPr>
                </a:tc>
                <a:tc>
                  <a:txBody>
                    <a:bodyPr/>
                    <a:p>
                      <a:pPr algn="ctr">
                        <a:lnSpc>
                          <a:spcPct val="150000"/>
                        </a:lnSpc>
                      </a:pPr>
                      <a:r>
                        <a:rPr b="0" lang="en-US" sz="1400" spc="-1" strike="noStrike">
                          <a:solidFill>
                            <a:srgbClr val="000000"/>
                          </a:solidFill>
                          <a:latin typeface="Arial"/>
                        </a:rPr>
                        <a:t>1513310161</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7ed"/>
                    </a:solidFill>
                  </a:tcPr>
                </a:tc>
                <a:tc>
                  <a:txBody>
                    <a:bodyPr/>
                    <a:p>
                      <a:pPr>
                        <a:lnSpc>
                          <a:spcPct val="100000"/>
                        </a:lnSpc>
                      </a:pPr>
                      <a:r>
                        <a:rPr b="0" lang="en-US" sz="2000" spc="-1" strike="noStrike">
                          <a:solidFill>
                            <a:srgbClr val="000000"/>
                          </a:solidFill>
                          <a:latin typeface="Times New Roman"/>
                        </a:rPr>
                        <a:t>               </a:t>
                      </a:r>
                      <a:r>
                        <a:rPr b="0" lang="en-US" sz="2000" spc="-1" strike="noStrike">
                          <a:solidFill>
                            <a:srgbClr val="000000"/>
                          </a:solidFill>
                          <a:latin typeface="Times New Roman"/>
                        </a:rPr>
                        <a:t>Scraping the data</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7ed"/>
                    </a:solidFill>
                  </a:tcPr>
                </a:tc>
              </a:tr>
            </a:tbl>
          </a:graphicData>
        </a:graphic>
      </p:graphicFrame>
      <p:sp>
        <p:nvSpPr>
          <p:cNvPr id="189" name="CustomShape 4"/>
          <p:cNvSpPr/>
          <p:nvPr/>
        </p:nvSpPr>
        <p:spPr>
          <a:xfrm>
            <a:off x="3672000" y="1411920"/>
            <a:ext cx="5066280" cy="311400"/>
          </a:xfrm>
          <a:prstGeom prst="rect">
            <a:avLst/>
          </a:prstGeom>
          <a:noFill/>
          <a:ln>
            <a:noFill/>
          </a:ln>
        </p:spPr>
        <p:style>
          <a:lnRef idx="0"/>
          <a:fillRef idx="0"/>
          <a:effectRef idx="0"/>
          <a:fontRef idx="minor"/>
        </p:style>
        <p:txBody>
          <a:bodyPr lIns="0" rIns="0" tIns="0" bIns="0"/>
          <a:p>
            <a:pPr algn="ctr">
              <a:lnSpc>
                <a:spcPct val="100000"/>
              </a:lnSpc>
            </a:pPr>
            <a:r>
              <a:rPr b="0" lang="en-US" sz="1600" spc="-1" strike="noStrike">
                <a:solidFill>
                  <a:srgbClr val="000000"/>
                </a:solidFill>
                <a:latin typeface="Arial"/>
                <a:ea typeface="DejaVu Sans"/>
              </a:rPr>
              <a:t>Department of Computer Science and Engineering </a:t>
            </a:r>
            <a:endParaRPr b="0" lang="en-US" sz="1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5029200" y="4206240"/>
            <a:ext cx="1370520" cy="54756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u="sng">
                <a:solidFill>
                  <a:srgbClr val="0000ff"/>
                </a:solidFill>
                <a:uFillTx/>
                <a:latin typeface="Arial"/>
                <a:ea typeface="DejaVu Sans"/>
                <a:hlinkClick r:id="rId1"/>
              </a:rPr>
              <a:t>Demo</a:t>
            </a:r>
            <a:endParaRPr b="0" lang="en-US" sz="3200" spc="-1" strike="noStrike">
              <a:latin typeface="Arial"/>
            </a:endParaRPr>
          </a:p>
        </p:txBody>
      </p:sp>
      <p:sp>
        <p:nvSpPr>
          <p:cNvPr id="209" name="CustomShape 2"/>
          <p:cNvSpPr/>
          <p:nvPr/>
        </p:nvSpPr>
        <p:spPr>
          <a:xfrm>
            <a:off x="1522440" y="1828800"/>
            <a:ext cx="9596880" cy="4186800"/>
          </a:xfrm>
          <a:prstGeom prst="rect">
            <a:avLst/>
          </a:prstGeom>
          <a:noFill/>
          <a:ln>
            <a:noFill/>
          </a:ln>
        </p:spPr>
        <p:style>
          <a:lnRef idx="0"/>
          <a:fillRef idx="0"/>
          <a:effectRef idx="0"/>
          <a:fontRef idx="minor"/>
        </p:style>
      </p:sp>
      <p:sp>
        <p:nvSpPr>
          <p:cNvPr id="210" name="CustomShape 3"/>
          <p:cNvSpPr/>
          <p:nvPr/>
        </p:nvSpPr>
        <p:spPr>
          <a:xfrm>
            <a:off x="4206240" y="2379600"/>
            <a:ext cx="3262680" cy="5454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u="sng">
                <a:solidFill>
                  <a:srgbClr val="0000ff"/>
                </a:solidFill>
                <a:uFillTx/>
                <a:latin typeface="Arial"/>
                <a:ea typeface="DejaVu Sans"/>
                <a:hlinkClick r:id="rId2"/>
              </a:rPr>
              <a:t>Installation Video</a:t>
            </a:r>
            <a:endParaRPr b="0" lang="en-US"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1522440" y="533520"/>
            <a:ext cx="9596520" cy="113832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Software Requirements</a:t>
            </a:r>
            <a:endParaRPr b="0" lang="en-US" sz="3200" spc="-1" strike="noStrike">
              <a:latin typeface="Arial"/>
            </a:endParaRPr>
          </a:p>
        </p:txBody>
      </p:sp>
      <p:sp>
        <p:nvSpPr>
          <p:cNvPr id="212" name="CustomShape 2"/>
          <p:cNvSpPr/>
          <p:nvPr/>
        </p:nvSpPr>
        <p:spPr>
          <a:xfrm>
            <a:off x="1522440" y="1828800"/>
            <a:ext cx="9596520" cy="4186440"/>
          </a:xfrm>
          <a:prstGeom prst="rect">
            <a:avLst/>
          </a:prstGeom>
          <a:noFill/>
          <a:ln>
            <a:noFill/>
          </a:ln>
        </p:spPr>
        <p:style>
          <a:lnRef idx="0"/>
          <a:fillRef idx="0"/>
          <a:effectRef idx="0"/>
          <a:fontRef idx="minor"/>
        </p:style>
        <p:txBody>
          <a:bodyPr lIns="90000" rIns="90000" tIns="45000" bIns="45000"/>
          <a:p>
            <a:pPr marL="216000" indent="-213840">
              <a:lnSpc>
                <a:spcPct val="100000"/>
              </a:lnSpc>
              <a:buClr>
                <a:srgbClr val="000000"/>
              </a:buClr>
              <a:buSzPct val="45000"/>
              <a:buFont typeface="Wingdings" charset="2"/>
              <a:buChar char=""/>
            </a:pPr>
            <a:r>
              <a:rPr b="0" lang="en-US" sz="1800" spc="-1" strike="noStrike">
                <a:solidFill>
                  <a:srgbClr val="000000"/>
                </a:solidFill>
                <a:latin typeface="Arial"/>
                <a:ea typeface="DejaVu Sans"/>
              </a:rPr>
              <a:t>Gensim, FASTTEXT and NLTK</a:t>
            </a:r>
            <a:endParaRPr b="0" lang="en-US" sz="1800" spc="-1" strike="noStrike">
              <a:latin typeface="Arial"/>
            </a:endParaRPr>
          </a:p>
          <a:p>
            <a:pPr marL="216000" indent="-213840">
              <a:lnSpc>
                <a:spcPct val="100000"/>
              </a:lnSpc>
              <a:buClr>
                <a:srgbClr val="000000"/>
              </a:buClr>
              <a:buSzPct val="45000"/>
              <a:buFont typeface="Wingdings" charset="2"/>
              <a:buChar char=""/>
            </a:pPr>
            <a:r>
              <a:rPr b="0" lang="en-US" sz="1800" spc="-1" strike="noStrike">
                <a:solidFill>
                  <a:srgbClr val="000000"/>
                </a:solidFill>
                <a:latin typeface="Arial"/>
                <a:ea typeface="DejaVu Sans"/>
              </a:rPr>
              <a:t>Data Huge Api : For generating new url’s for hitting calls.</a:t>
            </a:r>
            <a:endParaRPr b="0" lang="en-US" sz="1800" spc="-1" strike="noStrike">
              <a:latin typeface="Arial"/>
            </a:endParaRPr>
          </a:p>
          <a:p>
            <a:pPr marL="216000" indent="-213840">
              <a:lnSpc>
                <a:spcPct val="100000"/>
              </a:lnSpc>
              <a:buClr>
                <a:srgbClr val="000000"/>
              </a:buClr>
              <a:buSzPct val="45000"/>
              <a:buFont typeface="Wingdings" charset="2"/>
              <a:buChar char=""/>
            </a:pPr>
            <a:r>
              <a:rPr b="0" lang="en-US" sz="1800" spc="-1" strike="noStrike">
                <a:solidFill>
                  <a:srgbClr val="000000"/>
                </a:solidFill>
                <a:latin typeface="Arial"/>
                <a:ea typeface="DejaVu Sans"/>
              </a:rPr>
              <a:t>Chrome Extension</a:t>
            </a:r>
            <a:endParaRPr b="0" lang="en-US" sz="1800" spc="-1" strike="noStrike">
              <a:latin typeface="Arial"/>
            </a:endParaRPr>
          </a:p>
          <a:p>
            <a:pPr marL="216000" indent="-213840">
              <a:lnSpc>
                <a:spcPct val="100000"/>
              </a:lnSpc>
              <a:buClr>
                <a:srgbClr val="000000"/>
              </a:buClr>
              <a:buSzPct val="45000"/>
              <a:buFont typeface="Wingdings" charset="2"/>
              <a:buChar char=""/>
            </a:pPr>
            <a:r>
              <a:rPr b="0" lang="en-US" sz="1800" spc="-1" strike="noStrike">
                <a:solidFill>
                  <a:srgbClr val="000000"/>
                </a:solidFill>
                <a:latin typeface="Arial"/>
                <a:ea typeface="DejaVu Sans"/>
              </a:rPr>
              <a:t>Tensorflow : As a base for Keras and more optimization.</a:t>
            </a:r>
            <a:endParaRPr b="0" lang="en-US" sz="1800" spc="-1" strike="noStrike">
              <a:latin typeface="Arial"/>
            </a:endParaRPr>
          </a:p>
          <a:p>
            <a:pPr marL="216000" indent="-213840">
              <a:lnSpc>
                <a:spcPct val="100000"/>
              </a:lnSpc>
              <a:buClr>
                <a:srgbClr val="000000"/>
              </a:buClr>
              <a:buSzPct val="45000"/>
              <a:buFont typeface="Wingdings" charset="2"/>
              <a:buChar char=""/>
            </a:pPr>
            <a:r>
              <a:rPr b="0" lang="en-US" sz="1800" spc="-1" strike="noStrike">
                <a:solidFill>
                  <a:srgbClr val="000000"/>
                </a:solidFill>
                <a:latin typeface="Arial"/>
                <a:ea typeface="DejaVu Sans"/>
              </a:rPr>
              <a:t>Keras : For making Deep Learning Models</a:t>
            </a:r>
            <a:endParaRPr b="0" lang="en-US" sz="1800" spc="-1" strike="noStrike">
              <a:latin typeface="Arial"/>
            </a:endParaRPr>
          </a:p>
          <a:p>
            <a:pPr marL="216000" indent="-213840">
              <a:lnSpc>
                <a:spcPct val="100000"/>
              </a:lnSpc>
              <a:buClr>
                <a:srgbClr val="000000"/>
              </a:buClr>
              <a:buSzPct val="45000"/>
              <a:buFont typeface="Wingdings" charset="2"/>
              <a:buChar char=""/>
            </a:pPr>
            <a:r>
              <a:rPr b="0" lang="en-US" sz="1800" spc="-1" strike="noStrike">
                <a:solidFill>
                  <a:srgbClr val="000000"/>
                </a:solidFill>
                <a:latin typeface="Arial"/>
                <a:ea typeface="DejaVu Sans"/>
              </a:rPr>
              <a:t>Pandas : For cleaning the data</a:t>
            </a:r>
            <a:endParaRPr b="0" lang="en-US" sz="1800" spc="-1" strike="noStrike">
              <a:latin typeface="Arial"/>
            </a:endParaRPr>
          </a:p>
          <a:p>
            <a:pPr marL="216000" indent="-213840">
              <a:lnSpc>
                <a:spcPct val="100000"/>
              </a:lnSpc>
              <a:buClr>
                <a:srgbClr val="000000"/>
              </a:buClr>
              <a:buSzPct val="45000"/>
              <a:buFont typeface="Wingdings" charset="2"/>
              <a:buChar char=""/>
            </a:pPr>
            <a:r>
              <a:rPr b="0" lang="en-US" sz="1800" spc="-1" strike="noStrike">
                <a:solidFill>
                  <a:srgbClr val="000000"/>
                </a:solidFill>
                <a:latin typeface="Arial"/>
                <a:ea typeface="DejaVu Sans"/>
              </a:rPr>
              <a:t>Numpy : For mathematical purposes.</a:t>
            </a:r>
            <a:endParaRPr b="0" lang="en-US" sz="1800" spc="-1" strike="noStrike">
              <a:latin typeface="Arial"/>
            </a:endParaRPr>
          </a:p>
          <a:p>
            <a:pPr marL="216000" indent="-213840">
              <a:lnSpc>
                <a:spcPct val="100000"/>
              </a:lnSpc>
              <a:buClr>
                <a:srgbClr val="000000"/>
              </a:buClr>
              <a:buSzPct val="45000"/>
              <a:buFont typeface="Wingdings" charset="2"/>
              <a:buChar char=""/>
            </a:pPr>
            <a:r>
              <a:rPr b="0" lang="en-US" sz="1800" spc="-1" strike="noStrike">
                <a:solidFill>
                  <a:srgbClr val="000000"/>
                </a:solidFill>
                <a:latin typeface="Arial"/>
                <a:ea typeface="DejaVu Sans"/>
              </a:rPr>
              <a:t>Plotly : For visualising graphs.</a:t>
            </a:r>
            <a:endParaRPr b="0" lang="en-US" sz="1800" spc="-1" strike="noStrike">
              <a:latin typeface="Arial"/>
            </a:endParaRPr>
          </a:p>
          <a:p>
            <a:pPr marL="216000" indent="-213840">
              <a:lnSpc>
                <a:spcPct val="100000"/>
              </a:lnSpc>
              <a:buClr>
                <a:srgbClr val="000000"/>
              </a:buClr>
              <a:buSzPct val="45000"/>
              <a:buFont typeface="Wingdings" charset="2"/>
              <a:buChar char=""/>
            </a:pPr>
            <a:r>
              <a:rPr b="0" lang="en-US" sz="1800" spc="-1" strike="noStrike">
                <a:solidFill>
                  <a:srgbClr val="000000"/>
                </a:solidFill>
                <a:latin typeface="Arial"/>
                <a:ea typeface="DejaVu Sans"/>
              </a:rPr>
              <a:t>Scikit : For ML Algorithms.</a:t>
            </a:r>
            <a:endParaRPr b="0" lang="en-US" sz="1800" spc="-1" strike="noStrike">
              <a:latin typeface="Arial"/>
            </a:endParaRPr>
          </a:p>
          <a:p>
            <a:pPr marL="216000" indent="-213840">
              <a:lnSpc>
                <a:spcPct val="100000"/>
              </a:lnSpc>
              <a:buClr>
                <a:srgbClr val="000000"/>
              </a:buClr>
              <a:buSzPct val="45000"/>
              <a:buFont typeface="Wingdings" charset="2"/>
              <a:buChar char=""/>
            </a:pPr>
            <a:r>
              <a:rPr b="0" lang="en-US" sz="1800" spc="-1" strike="noStrike">
                <a:solidFill>
                  <a:srgbClr val="000000"/>
                </a:solidFill>
                <a:latin typeface="Arial"/>
                <a:ea typeface="DejaVu Sans"/>
              </a:rPr>
              <a:t>SHLDA : For Topic Modelling purposes.</a:t>
            </a:r>
            <a:endParaRPr b="0" lang="en-US" sz="1800" spc="-1" strike="noStrike">
              <a:latin typeface="Arial"/>
            </a:endParaRPr>
          </a:p>
          <a:p>
            <a:pPr marL="216000" indent="-213840">
              <a:lnSpc>
                <a:spcPct val="100000"/>
              </a:lnSpc>
              <a:buClr>
                <a:srgbClr val="000000"/>
              </a:buClr>
              <a:buSzPct val="45000"/>
              <a:buFont typeface="Wingdings" charset="2"/>
              <a:buChar char=""/>
            </a:pPr>
            <a:r>
              <a:rPr b="0" lang="en-US" sz="1800" spc="-1" strike="noStrike">
                <a:solidFill>
                  <a:srgbClr val="000000"/>
                </a:solidFill>
                <a:latin typeface="Arial"/>
                <a:ea typeface="DejaVu Sans"/>
              </a:rPr>
              <a:t>AJAX : For dynamic rendering of calls and updating webpages.</a:t>
            </a:r>
            <a:endParaRPr b="0" lang="en-US" sz="1800" spc="-1" strike="noStrike">
              <a:latin typeface="Arial"/>
            </a:endParaRPr>
          </a:p>
          <a:p>
            <a:pPr marL="216000" indent="-213840">
              <a:lnSpc>
                <a:spcPct val="100000"/>
              </a:lnSpc>
              <a:buClr>
                <a:srgbClr val="000000"/>
              </a:buClr>
              <a:buSzPct val="45000"/>
              <a:buFont typeface="Wingdings" charset="2"/>
              <a:buChar char=""/>
            </a:pPr>
            <a:r>
              <a:rPr b="0" lang="en-US" sz="1800" spc="-1" strike="noStrike">
                <a:solidFill>
                  <a:srgbClr val="000000"/>
                </a:solidFill>
                <a:latin typeface="Arial"/>
                <a:ea typeface="DejaVu Sans"/>
              </a:rPr>
              <a:t>No separate hardware is required.</a:t>
            </a:r>
            <a:endParaRPr b="0" lang="en-US"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1522440" y="533520"/>
            <a:ext cx="9595800" cy="11376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Conclusion</a:t>
            </a:r>
            <a:endParaRPr b="0" lang="en-US" sz="3200" spc="-1" strike="noStrike">
              <a:latin typeface="Arial"/>
            </a:endParaRPr>
          </a:p>
        </p:txBody>
      </p:sp>
      <p:sp>
        <p:nvSpPr>
          <p:cNvPr id="214" name="CustomShape 2"/>
          <p:cNvSpPr/>
          <p:nvPr/>
        </p:nvSpPr>
        <p:spPr>
          <a:xfrm>
            <a:off x="1522440" y="1828800"/>
            <a:ext cx="9595800" cy="41857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Our effort has been to make it easier for improving the quality content available on You-Tube and thus enhancing the user-experience of the You-Tube users. They can easily get relevant information from the videos. This has never been approached before as previously  people have tried to make recommendation system for these platforms rather than doing something about the quality of content available there.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Also, the approach involves further advancements like usuage of Deep NLP and Computer Vision for understanding the sentiments of the comments and also by analyzing the video itself frame-by-frame. So, this is a small effort from our side to improve the quality of videos and rank videos on You-Tube by providing them scores, lot of advancements will be seen in this area in the near future.</a:t>
            </a:r>
            <a:endParaRPr b="0" lang="en-US"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1522440" y="533520"/>
            <a:ext cx="9595800" cy="11376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References</a:t>
            </a:r>
            <a:endParaRPr b="0" lang="en-US" sz="3200" spc="-1" strike="noStrike">
              <a:latin typeface="Arial"/>
            </a:endParaRPr>
          </a:p>
        </p:txBody>
      </p:sp>
      <p:sp>
        <p:nvSpPr>
          <p:cNvPr id="216" name="CustomShape 2"/>
          <p:cNvSpPr/>
          <p:nvPr/>
        </p:nvSpPr>
        <p:spPr>
          <a:xfrm>
            <a:off x="1522440" y="1828800"/>
            <a:ext cx="9595800" cy="4185720"/>
          </a:xfrm>
          <a:prstGeom prst="rect">
            <a:avLst/>
          </a:prstGeom>
          <a:noFill/>
          <a:ln>
            <a:noFill/>
          </a:ln>
        </p:spPr>
        <p:style>
          <a:lnRef idx="0"/>
          <a:fillRef idx="0"/>
          <a:effectRef idx="0"/>
          <a:fontRef idx="minor"/>
        </p:style>
        <p:txBody>
          <a:bodyPr lIns="90000" rIns="90000" tIns="45000" bIns="45000"/>
          <a:p>
            <a:pPr marL="219600" indent="-21708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[1]Green BF, Wolf AK, Chomsky C, and Laughery K. Baseball: An automatic question answerer. </a:t>
            </a:r>
            <a:endParaRPr b="0" lang="en-US" sz="1300" spc="-1" strike="noStrike">
              <a:latin typeface="Arial"/>
            </a:endParaRPr>
          </a:p>
          <a:p>
            <a:pPr marL="219600" indent="-21708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[2]Weizenbaum J. ELIZA - a computer program for the study of natural language communication between man and machine. </a:t>
            </a:r>
            <a:endParaRPr b="0" lang="en-US" sz="1300" spc="-1" strike="noStrike">
              <a:latin typeface="Arial"/>
            </a:endParaRPr>
          </a:p>
          <a:p>
            <a:pPr marL="219600" indent="-21708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[3]Woods W. Progress in Natural Language Understanding - An Application to Lunar Geology. </a:t>
            </a:r>
            <a:endParaRPr b="0" lang="en-US" sz="1300" spc="-1" strike="noStrike">
              <a:latin typeface="Arial"/>
            </a:endParaRPr>
          </a:p>
          <a:p>
            <a:pPr marL="219600" indent="-21708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[4]Bobrow DG, Kaplan RM, Kay M, Norman DA, Thompson H, and Winograd T. Gus, a frame-driven dialog system. </a:t>
            </a:r>
            <a:endParaRPr b="0" lang="en-US" sz="1300" spc="-1" strike="noStrike">
              <a:latin typeface="Arial"/>
            </a:endParaRPr>
          </a:p>
          <a:p>
            <a:pPr marL="219600" indent="-21708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[5]Katz B. Annotating the World Wide Web using natural language. </a:t>
            </a:r>
            <a:endParaRPr b="0" lang="en-US" sz="1300" spc="-1" strike="noStrike">
              <a:latin typeface="Arial"/>
            </a:endParaRPr>
          </a:p>
          <a:p>
            <a:pPr marL="219600" indent="-21708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[6]Clark P, Thompson J, and Porter B. A knowledge-based approach to question answering.</a:t>
            </a:r>
            <a:endParaRPr b="0" lang="en-US" sz="1300" spc="-1" strike="noStrike">
              <a:latin typeface="Arial"/>
            </a:endParaRPr>
          </a:p>
          <a:p>
            <a:pPr marL="219600" indent="-21708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[7]Riloff E and Thelen M. A Rule-based Question Answering System for Reading Comprehension Tests. </a:t>
            </a:r>
            <a:endParaRPr b="0" lang="en-US" sz="1300" spc="-1" strike="noStrike">
              <a:latin typeface="Arial"/>
            </a:endParaRPr>
          </a:p>
          <a:p>
            <a:pPr marL="219600" indent="-21708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[8]Reading Comprehension Tests as Evaluation for Computer-Based Language Understanding Systems, Vol. 6, 2000, pp. 13-19.</a:t>
            </a:r>
            <a:endParaRPr b="0" lang="en-US" sz="1300" spc="-1" strike="noStrike">
              <a:latin typeface="Arial"/>
            </a:endParaRPr>
          </a:p>
          <a:p>
            <a:pPr marL="219600" indent="-21708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[9]Ittycheriah A, Franz M, Zhu WJ, Ratnaparkhi A and Mammone RJ. IBM’s statistical question answering system. </a:t>
            </a:r>
            <a:endParaRPr b="0" lang="en-US" sz="13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1522440" y="533520"/>
            <a:ext cx="9595800" cy="1137600"/>
          </a:xfrm>
          <a:prstGeom prst="rect">
            <a:avLst/>
          </a:prstGeom>
          <a:noFill/>
          <a:ln>
            <a:noFill/>
          </a:ln>
        </p:spPr>
        <p:style>
          <a:lnRef idx="0"/>
          <a:fillRef idx="0"/>
          <a:effectRef idx="0"/>
          <a:fontRef idx="minor"/>
        </p:style>
      </p:sp>
      <p:sp>
        <p:nvSpPr>
          <p:cNvPr id="218" name="CustomShape 2"/>
          <p:cNvSpPr/>
          <p:nvPr/>
        </p:nvSpPr>
        <p:spPr>
          <a:xfrm>
            <a:off x="1379520" y="2666880"/>
            <a:ext cx="9595800" cy="4185720"/>
          </a:xfrm>
          <a:prstGeom prst="rect">
            <a:avLst/>
          </a:prstGeom>
          <a:noFill/>
          <a:ln>
            <a:noFill/>
          </a:ln>
        </p:spPr>
        <p:style>
          <a:lnRef idx="0"/>
          <a:fillRef idx="0"/>
          <a:effectRef idx="0"/>
          <a:fontRef idx="minor"/>
        </p:style>
        <p:txBody>
          <a:bodyPr lIns="90000" rIns="90000" tIns="45000" bIns="45000"/>
          <a:p>
            <a:pPr marL="223920" indent="-218520" algn="ctr">
              <a:lnSpc>
                <a:spcPct val="100000"/>
              </a:lnSpc>
            </a:pPr>
            <a:r>
              <a:rPr b="0" lang="en-US" sz="8800" spc="-1" strike="noStrike">
                <a:solidFill>
                  <a:srgbClr val="6e1d6b"/>
                </a:solidFill>
                <a:latin typeface="Century Gothic"/>
                <a:ea typeface="DejaVu Sans"/>
              </a:rPr>
              <a:t>Thank You</a:t>
            </a:r>
            <a:endParaRPr b="0" lang="en-US" sz="8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1522440" y="533520"/>
            <a:ext cx="9595800" cy="1137600"/>
          </a:xfrm>
          <a:prstGeom prst="rect">
            <a:avLst/>
          </a:prstGeom>
          <a:noFill/>
          <a:ln>
            <a:noFill/>
          </a:ln>
        </p:spPr>
        <p:style>
          <a:lnRef idx="0"/>
          <a:fillRef idx="0"/>
          <a:effectRef idx="0"/>
          <a:fontRef idx="minor"/>
        </p:style>
        <p:txBody>
          <a:bodyPr lIns="90000" rIns="90000" tIns="45000" bIns="45000" anchor="b"/>
          <a:p>
            <a:pPr>
              <a:lnSpc>
                <a:spcPct val="90000"/>
              </a:lnSpc>
            </a:pPr>
            <a:r>
              <a:rPr b="0" lang="en-US" sz="3200" spc="-1" strike="noStrike">
                <a:solidFill>
                  <a:srgbClr val="632e62"/>
                </a:solidFill>
                <a:latin typeface="Arial"/>
                <a:ea typeface="DejaVu Sans"/>
              </a:rPr>
              <a:t>Feedback from the Panel</a:t>
            </a:r>
            <a:endParaRPr b="0" lang="en-US" sz="3200" spc="-1" strike="noStrike">
              <a:latin typeface="Arial"/>
            </a:endParaRPr>
          </a:p>
        </p:txBody>
      </p:sp>
      <p:sp>
        <p:nvSpPr>
          <p:cNvPr id="220" name="CustomShape 2"/>
          <p:cNvSpPr/>
          <p:nvPr/>
        </p:nvSpPr>
        <p:spPr>
          <a:xfrm>
            <a:off x="1522440" y="1828800"/>
            <a:ext cx="9595800" cy="4185720"/>
          </a:xfrm>
          <a:prstGeom prst="rect">
            <a:avLst/>
          </a:prstGeom>
          <a:noFill/>
          <a:ln>
            <a:noFill/>
          </a:ln>
        </p:spPr>
        <p:style>
          <a:lnRef idx="0"/>
          <a:fillRef idx="0"/>
          <a:effectRef idx="0"/>
          <a:fontRef idx="minor"/>
        </p:style>
        <p:txBody>
          <a:bodyPr lIns="90000" rIns="90000" tIns="45000" bIns="45000"/>
          <a:p>
            <a:pPr>
              <a:lnSpc>
                <a:spcPct val="90000"/>
              </a:lnSpc>
            </a:pPr>
            <a:endParaRPr b="0" lang="en-US" sz="1800" spc="-1" strike="noStrike">
              <a:latin typeface="Arial"/>
            </a:endParaRPr>
          </a:p>
          <a:p>
            <a:pPr marL="223920" indent="-218520">
              <a:lnSpc>
                <a:spcPct val="90000"/>
              </a:lnSpc>
              <a:buClr>
                <a:srgbClr val="9b57d3"/>
              </a:buClr>
              <a:buFont typeface="Arial"/>
              <a:buChar char="•"/>
            </a:pPr>
            <a:r>
              <a:rPr b="0" lang="en-US" sz="2000" spc="-1" strike="noStrike">
                <a:solidFill>
                  <a:srgbClr val="000000"/>
                </a:solidFill>
                <a:latin typeface="Arial"/>
                <a:ea typeface="DejaVu Sans"/>
              </a:rPr>
              <a:t>The panel wants the team to :</a:t>
            </a:r>
            <a:endParaRPr b="0" lang="en-US" sz="2000" spc="-1" strike="noStrike">
              <a:latin typeface="Arial"/>
            </a:endParaRPr>
          </a:p>
          <a:p>
            <a:pPr>
              <a:lnSpc>
                <a:spcPct val="90000"/>
              </a:lnSpc>
            </a:pPr>
            <a:endParaRPr b="0" lang="en-US" sz="20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1522440" y="533520"/>
            <a:ext cx="9600840" cy="1142640"/>
          </a:xfrm>
          <a:prstGeom prst="rect">
            <a:avLst/>
          </a:prstGeom>
          <a:noFill/>
          <a:ln>
            <a:noFill/>
          </a:ln>
        </p:spPr>
        <p:txBody>
          <a:bodyPr anchor="b"/>
          <a:p>
            <a:pPr>
              <a:lnSpc>
                <a:spcPct val="90000"/>
              </a:lnSpc>
            </a:pPr>
            <a:r>
              <a:rPr b="0" lang="en-US" sz="3200" spc="-1" strike="noStrike">
                <a:solidFill>
                  <a:srgbClr val="632e62"/>
                </a:solidFill>
                <a:latin typeface="Arial"/>
              </a:rPr>
              <a:t>Index</a:t>
            </a:r>
            <a:endParaRPr b="0" lang="en-US" sz="3200" spc="-1" strike="noStrike">
              <a:solidFill>
                <a:srgbClr val="000000"/>
              </a:solidFill>
              <a:latin typeface="Century Gothic"/>
            </a:endParaRPr>
          </a:p>
        </p:txBody>
      </p:sp>
      <p:sp>
        <p:nvSpPr>
          <p:cNvPr id="191" name="TextShape 2"/>
          <p:cNvSpPr txBox="1"/>
          <p:nvPr/>
        </p:nvSpPr>
        <p:spPr>
          <a:xfrm>
            <a:off x="1379520" y="1714320"/>
            <a:ext cx="9743760" cy="4304880"/>
          </a:xfrm>
          <a:prstGeom prst="rect">
            <a:avLst/>
          </a:prstGeom>
          <a:noFill/>
          <a:ln>
            <a:noFill/>
          </a:ln>
        </p:spPr>
        <p:txBody>
          <a:bodyPr>
            <a:normAutofit/>
          </a:bodyPr>
          <a:p>
            <a:pPr>
              <a:lnSpc>
                <a:spcPct val="90000"/>
              </a:lnSpc>
              <a:spcBef>
                <a:spcPts val="1800"/>
              </a:spcBef>
            </a:pPr>
            <a:endParaRPr b="0" lang="en-US" sz="2000" spc="-1" strike="noStrike">
              <a:solidFill>
                <a:srgbClr val="000000"/>
              </a:solidFill>
              <a:latin typeface="Century Gothic"/>
            </a:endParaRPr>
          </a:p>
          <a:p>
            <a:pPr marL="223920" indent="-223560">
              <a:lnSpc>
                <a:spcPct val="90000"/>
              </a:lnSpc>
              <a:spcBef>
                <a:spcPts val="1800"/>
              </a:spcBef>
              <a:buClr>
                <a:srgbClr val="9b57d3"/>
              </a:buClr>
              <a:buFont typeface="Arial"/>
              <a:buChar char="•"/>
            </a:pPr>
            <a:r>
              <a:rPr b="0" lang="en-US" sz="2000" spc="-1" strike="noStrike">
                <a:solidFill>
                  <a:srgbClr val="000000"/>
                </a:solidFill>
                <a:latin typeface="Arial"/>
              </a:rPr>
              <a:t>Introduction</a:t>
            </a:r>
            <a:endParaRPr b="0" lang="en-US" sz="2000" spc="-1" strike="noStrike">
              <a:solidFill>
                <a:srgbClr val="000000"/>
              </a:solidFill>
              <a:latin typeface="Century Gothic"/>
            </a:endParaRPr>
          </a:p>
          <a:p>
            <a:pPr marL="223920" indent="-223560">
              <a:lnSpc>
                <a:spcPct val="90000"/>
              </a:lnSpc>
              <a:spcBef>
                <a:spcPts val="1800"/>
              </a:spcBef>
              <a:buClr>
                <a:srgbClr val="9b57d3"/>
              </a:buClr>
              <a:buFont typeface="Arial"/>
              <a:buChar char="•"/>
            </a:pPr>
            <a:r>
              <a:rPr b="0" lang="en-US" sz="2000" spc="-1" strike="noStrike">
                <a:solidFill>
                  <a:srgbClr val="000000"/>
                </a:solidFill>
                <a:latin typeface="Arial"/>
              </a:rPr>
              <a:t>literature Survey</a:t>
            </a:r>
            <a:endParaRPr b="0" lang="en-US" sz="2000" spc="-1" strike="noStrike">
              <a:solidFill>
                <a:srgbClr val="000000"/>
              </a:solidFill>
              <a:latin typeface="Century Gothic"/>
            </a:endParaRPr>
          </a:p>
          <a:p>
            <a:pPr marL="223920" indent="-223560">
              <a:lnSpc>
                <a:spcPct val="90000"/>
              </a:lnSpc>
              <a:spcBef>
                <a:spcPts val="1800"/>
              </a:spcBef>
              <a:buClr>
                <a:srgbClr val="9b57d3"/>
              </a:buClr>
              <a:buFont typeface="Arial"/>
              <a:buChar char="•"/>
            </a:pPr>
            <a:r>
              <a:rPr b="0" lang="en-US" sz="2000" spc="-1" strike="noStrike">
                <a:solidFill>
                  <a:srgbClr val="000000"/>
                </a:solidFill>
                <a:latin typeface="Arial"/>
              </a:rPr>
              <a:t>Problem Statement</a:t>
            </a:r>
            <a:endParaRPr b="0" lang="en-US" sz="2000" spc="-1" strike="noStrike">
              <a:solidFill>
                <a:srgbClr val="000000"/>
              </a:solidFill>
              <a:latin typeface="Century Gothic"/>
            </a:endParaRPr>
          </a:p>
          <a:p>
            <a:pPr marL="223920" indent="-223560">
              <a:lnSpc>
                <a:spcPct val="90000"/>
              </a:lnSpc>
              <a:spcBef>
                <a:spcPts val="1800"/>
              </a:spcBef>
              <a:buClr>
                <a:srgbClr val="9b57d3"/>
              </a:buClr>
              <a:buFont typeface="Arial"/>
              <a:buChar char="•"/>
            </a:pPr>
            <a:r>
              <a:rPr b="0" lang="en-US" sz="2000" spc="-1" strike="noStrike">
                <a:solidFill>
                  <a:srgbClr val="000000"/>
                </a:solidFill>
                <a:latin typeface="Arial"/>
              </a:rPr>
              <a:t>Proposed Methodology(Includes Use Cases , DFD , ER Diagrams )</a:t>
            </a:r>
            <a:endParaRPr b="0" lang="en-US" sz="2000" spc="-1" strike="noStrike">
              <a:solidFill>
                <a:srgbClr val="000000"/>
              </a:solidFill>
              <a:latin typeface="Century Gothic"/>
            </a:endParaRPr>
          </a:p>
          <a:p>
            <a:pPr marL="223920" indent="-223560">
              <a:lnSpc>
                <a:spcPct val="90000"/>
              </a:lnSpc>
              <a:spcBef>
                <a:spcPts val="1800"/>
              </a:spcBef>
              <a:buClr>
                <a:srgbClr val="9b57d3"/>
              </a:buClr>
              <a:buFont typeface="Arial"/>
              <a:buChar char="•"/>
            </a:pPr>
            <a:r>
              <a:rPr b="0" lang="en-US" sz="2000" spc="-1" strike="noStrike">
                <a:solidFill>
                  <a:srgbClr val="000000"/>
                </a:solidFill>
                <a:latin typeface="Arial"/>
              </a:rPr>
              <a:t>Brief Module details</a:t>
            </a:r>
            <a:endParaRPr b="0" lang="en-US" sz="2000" spc="-1" strike="noStrike">
              <a:solidFill>
                <a:srgbClr val="000000"/>
              </a:solidFill>
              <a:latin typeface="Century Gothic"/>
            </a:endParaRPr>
          </a:p>
          <a:p>
            <a:pPr marL="223920" indent="-223560">
              <a:lnSpc>
                <a:spcPct val="90000"/>
              </a:lnSpc>
              <a:spcBef>
                <a:spcPts val="1800"/>
              </a:spcBef>
              <a:buClr>
                <a:srgbClr val="9b57d3"/>
              </a:buClr>
              <a:buFont typeface="Arial"/>
              <a:buChar char="•"/>
            </a:pPr>
            <a:r>
              <a:rPr b="0" lang="en-US" sz="2000" spc="-1" strike="noStrike">
                <a:solidFill>
                  <a:srgbClr val="000000"/>
                </a:solidFill>
                <a:latin typeface="Arial"/>
              </a:rPr>
              <a:t>Hardware /Software Requirement</a:t>
            </a:r>
            <a:endParaRPr b="0" lang="en-US" sz="2000" spc="-1" strike="noStrike">
              <a:solidFill>
                <a:srgbClr val="000000"/>
              </a:solidFill>
              <a:latin typeface="Century Gothic"/>
            </a:endParaRPr>
          </a:p>
          <a:p>
            <a:pPr marL="223920" indent="-223560">
              <a:lnSpc>
                <a:spcPct val="90000"/>
              </a:lnSpc>
              <a:spcBef>
                <a:spcPts val="1800"/>
              </a:spcBef>
              <a:buClr>
                <a:srgbClr val="9b57d3"/>
              </a:buClr>
              <a:buFont typeface="Arial"/>
              <a:buChar char="•"/>
            </a:pPr>
            <a:r>
              <a:rPr b="0" lang="en-US" sz="2000" spc="-1" strike="noStrike">
                <a:solidFill>
                  <a:srgbClr val="000000"/>
                </a:solidFill>
                <a:latin typeface="Arial"/>
              </a:rPr>
              <a:t>Module Progress(in Tabular/Graphical  form in terms of % completion)</a:t>
            </a:r>
            <a:endParaRPr b="0" lang="en-US" sz="2000" spc="-1" strike="noStrike">
              <a:solidFill>
                <a:srgbClr val="000000"/>
              </a:solidFill>
              <a:latin typeface="Century Gothic"/>
            </a:endParaRPr>
          </a:p>
          <a:p>
            <a:pPr marL="223920" indent="-223560">
              <a:lnSpc>
                <a:spcPct val="90000"/>
              </a:lnSpc>
              <a:spcBef>
                <a:spcPts val="1800"/>
              </a:spcBef>
              <a:buClr>
                <a:srgbClr val="9b57d3"/>
              </a:buClr>
              <a:buFont typeface="Arial"/>
              <a:buChar char="•"/>
            </a:pPr>
            <a:r>
              <a:rPr b="0" lang="en-US" sz="2000" spc="-1" strike="noStrike">
                <a:solidFill>
                  <a:srgbClr val="000000"/>
                </a:solidFill>
                <a:latin typeface="Arial"/>
              </a:rPr>
              <a:t>Live Demo of implemented part(Include Screenshots in PPT)</a:t>
            </a:r>
            <a:endParaRPr b="0" lang="en-US" sz="2000" spc="-1" strike="noStrike">
              <a:solidFill>
                <a:srgbClr val="000000"/>
              </a:solidFill>
              <a:latin typeface="Century Gothic"/>
            </a:endParaRPr>
          </a:p>
          <a:p>
            <a:pPr marL="223920" indent="-223560">
              <a:lnSpc>
                <a:spcPct val="90000"/>
              </a:lnSpc>
              <a:spcBef>
                <a:spcPts val="1800"/>
              </a:spcBef>
              <a:buClr>
                <a:srgbClr val="9b57d3"/>
              </a:buClr>
              <a:buFont typeface="Arial"/>
              <a:buChar char="•"/>
            </a:pPr>
            <a:r>
              <a:rPr b="0" lang="en-US" sz="2000" spc="-1" strike="noStrike">
                <a:solidFill>
                  <a:srgbClr val="000000"/>
                </a:solidFill>
                <a:latin typeface="Arial"/>
              </a:rPr>
              <a:t>Conclusion</a:t>
            </a:r>
            <a:endParaRPr b="0" lang="en-US" sz="2000" spc="-1" strike="noStrike">
              <a:solidFill>
                <a:srgbClr val="000000"/>
              </a:solidFill>
              <a:latin typeface="Century Gothic"/>
            </a:endParaRPr>
          </a:p>
          <a:p>
            <a:pPr marL="223920" indent="-223560">
              <a:lnSpc>
                <a:spcPct val="90000"/>
              </a:lnSpc>
              <a:spcBef>
                <a:spcPts val="1800"/>
              </a:spcBef>
              <a:buClr>
                <a:srgbClr val="9b57d3"/>
              </a:buClr>
              <a:buFont typeface="Arial"/>
              <a:buChar char="•"/>
            </a:pPr>
            <a:r>
              <a:rPr b="0" lang="en-US" sz="2000" spc="-1" strike="noStrike">
                <a:solidFill>
                  <a:srgbClr val="000000"/>
                </a:solidFill>
                <a:latin typeface="Arial"/>
              </a:rPr>
              <a:t>References</a:t>
            </a:r>
            <a:endParaRPr b="0" lang="en-US" sz="2000" spc="-1" strike="noStrike">
              <a:solidFill>
                <a:srgbClr val="000000"/>
              </a:solidFill>
              <a:latin typeface="Century Gothic"/>
            </a:endParaRPr>
          </a:p>
        </p:txBody>
      </p:sp>
      <p:pic>
        <p:nvPicPr>
          <p:cNvPr id="192" name="Picture 4" descr=""/>
          <p:cNvPicPr/>
          <p:nvPr/>
        </p:nvPicPr>
        <p:blipFill>
          <a:blip r:embed="rId1"/>
          <a:stretch/>
        </p:blipFill>
        <p:spPr>
          <a:xfrm>
            <a:off x="8809200" y="0"/>
            <a:ext cx="2720160" cy="2266560"/>
          </a:xfrm>
          <a:prstGeom prst="rect">
            <a:avLst/>
          </a:prstGeom>
          <a:ln>
            <a:noFill/>
          </a:ln>
        </p:spPr>
      </p:pic>
    </p:spTree>
  </p:cSld>
  <p:transition spd="med">
    <p:fade/>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1522440" y="533520"/>
            <a:ext cx="9600840" cy="1142640"/>
          </a:xfrm>
          <a:prstGeom prst="rect">
            <a:avLst/>
          </a:prstGeom>
          <a:noFill/>
          <a:ln>
            <a:noFill/>
          </a:ln>
        </p:spPr>
        <p:txBody>
          <a:bodyPr lIns="0" rIns="0" tIns="0" bIns="0" anchor="ctr"/>
          <a:p>
            <a:r>
              <a:rPr b="0" lang="en-US" sz="1800" spc="-1" strike="noStrike">
                <a:solidFill>
                  <a:srgbClr val="000000"/>
                </a:solidFill>
                <a:latin typeface="Century Gothic"/>
              </a:rPr>
              <a:t>Introduction</a:t>
            </a:r>
            <a:endParaRPr b="0" lang="en-US" sz="1800" spc="-1" strike="noStrike">
              <a:solidFill>
                <a:srgbClr val="000000"/>
              </a:solidFill>
              <a:latin typeface="Century Gothic"/>
            </a:endParaRPr>
          </a:p>
        </p:txBody>
      </p:sp>
    </p:spTree>
  </p:cSld>
  <p:transition spd="med">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1522440" y="533520"/>
            <a:ext cx="9595800" cy="11376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Acceptance Status and Suggestions  </a:t>
            </a:r>
            <a:endParaRPr b="0" lang="en-US" sz="3200" spc="-1" strike="noStrike">
              <a:latin typeface="Arial"/>
            </a:endParaRPr>
          </a:p>
        </p:txBody>
      </p:sp>
      <p:sp>
        <p:nvSpPr>
          <p:cNvPr id="195" name="CustomShape 2"/>
          <p:cNvSpPr/>
          <p:nvPr/>
        </p:nvSpPr>
        <p:spPr>
          <a:xfrm>
            <a:off x="1343160" y="1938240"/>
            <a:ext cx="9595800" cy="4185720"/>
          </a:xfrm>
          <a:prstGeom prst="rect">
            <a:avLst/>
          </a:prstGeom>
          <a:noFill/>
          <a:ln>
            <a:noFill/>
          </a:ln>
        </p:spPr>
        <p:style>
          <a:lnRef idx="0"/>
          <a:fillRef idx="0"/>
          <a:effectRef idx="0"/>
          <a:fontRef idx="minor"/>
        </p:style>
        <p:txBody>
          <a:bodyPr lIns="90000" rIns="90000" tIns="45000" bIns="45000"/>
          <a:p>
            <a:pPr marL="216000" indent="-213480">
              <a:lnSpc>
                <a:spcPct val="100000"/>
              </a:lnSpc>
              <a:buClr>
                <a:srgbClr val="000000"/>
              </a:buClr>
              <a:buSzPct val="45000"/>
              <a:buFont typeface="Wingdings" charset="2"/>
              <a:buChar char=""/>
            </a:pPr>
            <a:r>
              <a:rPr b="0" lang="en-US" sz="1800" spc="-1" strike="noStrike">
                <a:solidFill>
                  <a:srgbClr val="000000"/>
                </a:solidFill>
                <a:latin typeface="Arial"/>
                <a:ea typeface="DejaVu Sans"/>
              </a:rPr>
              <a:t>The project has been accepted with some modifications. Suggestions were :</a:t>
            </a:r>
            <a:endParaRPr b="0" lang="en-US" sz="1800" spc="-1" strike="noStrike">
              <a:latin typeface="Arial"/>
            </a:endParaRPr>
          </a:p>
          <a:p>
            <a:pPr marL="216000" indent="-213480">
              <a:lnSpc>
                <a:spcPct val="100000"/>
              </a:lnSpc>
              <a:buClr>
                <a:srgbClr val="000000"/>
              </a:buClr>
              <a:buSzPct val="45000"/>
              <a:buFont typeface="Wingdings" charset="2"/>
              <a:buChar char=""/>
            </a:pPr>
            <a:r>
              <a:rPr b="0" lang="en-US" sz="1800" spc="-1" strike="noStrike">
                <a:solidFill>
                  <a:srgbClr val="000000"/>
                </a:solidFill>
                <a:latin typeface="Arial"/>
                <a:ea typeface="DejaVu Sans"/>
              </a:rPr>
              <a:t>Reference are not proper. </a:t>
            </a:r>
            <a:endParaRPr b="0" lang="en-US" sz="1800" spc="-1" strike="noStrike">
              <a:latin typeface="Arial"/>
            </a:endParaRPr>
          </a:p>
          <a:p>
            <a:pPr marL="216000" indent="-213480">
              <a:lnSpc>
                <a:spcPct val="100000"/>
              </a:lnSpc>
              <a:buClr>
                <a:srgbClr val="000000"/>
              </a:buClr>
              <a:buSzPct val="45000"/>
              <a:buFont typeface="Wingdings" charset="2"/>
              <a:buChar char=""/>
            </a:pPr>
            <a:r>
              <a:rPr b="0" lang="en-US" sz="1800" spc="-1" strike="noStrike">
                <a:solidFill>
                  <a:srgbClr val="000000"/>
                </a:solidFill>
                <a:latin typeface="Arial"/>
                <a:ea typeface="DejaVu Sans"/>
              </a:rPr>
              <a:t>PPT not in format. </a:t>
            </a:r>
            <a:endParaRPr b="0" lang="en-US" sz="1800" spc="-1" strike="noStrike">
              <a:latin typeface="Arial"/>
            </a:endParaRPr>
          </a:p>
          <a:p>
            <a:pPr marL="216000" indent="-213480">
              <a:lnSpc>
                <a:spcPct val="100000"/>
              </a:lnSpc>
              <a:buClr>
                <a:srgbClr val="000000"/>
              </a:buClr>
              <a:buSzPct val="45000"/>
              <a:buFont typeface="Wingdings" charset="2"/>
              <a:buChar char=""/>
            </a:pPr>
            <a:r>
              <a:rPr b="0" lang="en-US" sz="1800" spc="-1" strike="noStrike">
                <a:solidFill>
                  <a:srgbClr val="000000"/>
                </a:solidFill>
                <a:latin typeface="Arial"/>
                <a:ea typeface="DejaVu Sans"/>
              </a:rPr>
              <a:t>Improve project name. </a:t>
            </a:r>
            <a:endParaRPr b="0" lang="en-US" sz="1800" spc="-1" strike="noStrike">
              <a:latin typeface="Arial"/>
            </a:endParaRPr>
          </a:p>
          <a:p>
            <a:pPr>
              <a:lnSpc>
                <a:spcPct val="100000"/>
              </a:lnSpc>
            </a:pP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1522440" y="533520"/>
            <a:ext cx="9595800" cy="11376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Problems in Existing System</a:t>
            </a:r>
            <a:endParaRPr b="0" lang="en-US" sz="3200" spc="-1" strike="noStrike">
              <a:latin typeface="Arial"/>
            </a:endParaRPr>
          </a:p>
        </p:txBody>
      </p:sp>
      <p:sp>
        <p:nvSpPr>
          <p:cNvPr id="197" name="CustomShape 2"/>
          <p:cNvSpPr/>
          <p:nvPr/>
        </p:nvSpPr>
        <p:spPr>
          <a:xfrm>
            <a:off x="1554480" y="1828800"/>
            <a:ext cx="9470160" cy="4185720"/>
          </a:xfrm>
          <a:prstGeom prst="rect">
            <a:avLst/>
          </a:prstGeom>
          <a:noFill/>
          <a:ln>
            <a:noFill/>
          </a:ln>
        </p:spPr>
        <p:style>
          <a:lnRef idx="0"/>
          <a:fillRef idx="0"/>
          <a:effectRef idx="0"/>
          <a:fontRef idx="minor"/>
        </p:style>
        <p:txBody>
          <a:bodyPr lIns="90000" rIns="90000" tIns="45000" bIns="45000"/>
          <a:p>
            <a:pPr algn="ctr">
              <a:lnSpc>
                <a:spcPct val="100000"/>
              </a:lnSpc>
            </a:pPr>
            <a:endParaRPr b="0" lang="en-US" sz="1800" spc="-1" strike="noStrike">
              <a:latin typeface="Arial"/>
            </a:endParaRPr>
          </a:p>
          <a:p>
            <a:pPr>
              <a:lnSpc>
                <a:spcPct val="100000"/>
              </a:lnSpc>
            </a:pPr>
            <a:r>
              <a:rPr b="0" lang="en-US" sz="2000" spc="-1" strike="noStrike">
                <a:solidFill>
                  <a:srgbClr val="000000"/>
                </a:solidFill>
                <a:latin typeface="Century Gothic"/>
                <a:ea typeface="Arial"/>
              </a:rPr>
              <a:t>Present State:</a:t>
            </a:r>
            <a:endParaRPr b="0" lang="en-US" sz="2000" spc="-1" strike="noStrike">
              <a:latin typeface="Arial"/>
            </a:endParaRPr>
          </a:p>
          <a:p>
            <a:pPr>
              <a:lnSpc>
                <a:spcPct val="100000"/>
              </a:lnSpc>
            </a:pPr>
            <a:endParaRPr b="0" lang="en-US" sz="2000" spc="-1" strike="noStrike">
              <a:latin typeface="Arial"/>
            </a:endParaRPr>
          </a:p>
          <a:p>
            <a:pPr marL="216000" indent="-213480">
              <a:lnSpc>
                <a:spcPct val="100000"/>
              </a:lnSpc>
              <a:buClr>
                <a:srgbClr val="000000"/>
              </a:buClr>
              <a:buSzPct val="45000"/>
              <a:buFont typeface="Wingdings" charset="2"/>
              <a:buChar char=""/>
            </a:pPr>
            <a:r>
              <a:rPr b="0" lang="en-US" sz="2000" spc="-1" strike="noStrike">
                <a:solidFill>
                  <a:srgbClr val="000000"/>
                </a:solidFill>
                <a:latin typeface="Century Gothic"/>
                <a:ea typeface="Arial"/>
              </a:rPr>
              <a:t>Software present currently are limited in scope and they don’t deal directly with improving the content of the You-Tube.</a:t>
            </a:r>
            <a:endParaRPr b="0" lang="en-US" sz="2000" spc="-1" strike="noStrike">
              <a:latin typeface="Arial"/>
            </a:endParaRPr>
          </a:p>
          <a:p>
            <a:pPr marL="216000" indent="-213480">
              <a:lnSpc>
                <a:spcPct val="100000"/>
              </a:lnSpc>
              <a:buClr>
                <a:srgbClr val="000000"/>
              </a:buClr>
              <a:buSzPct val="45000"/>
              <a:buFont typeface="Wingdings" charset="2"/>
              <a:buChar char=""/>
            </a:pPr>
            <a:r>
              <a:rPr b="0" lang="en-US" sz="2000" spc="-1" strike="noStrike">
                <a:solidFill>
                  <a:srgbClr val="000000"/>
                </a:solidFill>
                <a:latin typeface="Century Gothic"/>
                <a:ea typeface="Arial"/>
              </a:rPr>
              <a:t>Currently the systems mainly focusses on building recommendation systems for You-Tube and like-wise video sites.</a:t>
            </a:r>
            <a:endParaRPr b="0" lang="en-US" sz="2000" spc="-1" strike="noStrike">
              <a:latin typeface="Arial"/>
            </a:endParaRPr>
          </a:p>
          <a:p>
            <a:pPr marL="216000" indent="-213480">
              <a:lnSpc>
                <a:spcPct val="100000"/>
              </a:lnSpc>
              <a:buClr>
                <a:srgbClr val="000000"/>
              </a:buClr>
              <a:buSzPct val="45000"/>
              <a:buFont typeface="Wingdings" charset="2"/>
              <a:buChar char=""/>
            </a:pPr>
            <a:r>
              <a:rPr b="0" lang="en-US" sz="2000" spc="-1" strike="noStrike">
                <a:solidFill>
                  <a:srgbClr val="000000"/>
                </a:solidFill>
                <a:latin typeface="Century Gothic"/>
                <a:ea typeface="Arial"/>
              </a:rPr>
              <a:t>Till now You-Tube itself is not considering about categorizing the videos and checking the quality so an effort is required in this area.</a:t>
            </a:r>
            <a:endParaRPr b="0" lang="en-US" sz="2000" spc="-1" strike="noStrike">
              <a:latin typeface="Arial"/>
            </a:endParaRPr>
          </a:p>
          <a:p>
            <a:pPr>
              <a:lnSpc>
                <a:spcPct val="100000"/>
              </a:lnSpc>
            </a:pPr>
            <a:endParaRPr b="0" lang="en-US"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1371600" y="533520"/>
            <a:ext cx="9746640" cy="11376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Problems in Existing System</a:t>
            </a:r>
            <a:endParaRPr b="0" lang="en-US" sz="3200" spc="-1" strike="noStrike">
              <a:latin typeface="Arial"/>
            </a:endParaRPr>
          </a:p>
        </p:txBody>
      </p:sp>
      <p:sp>
        <p:nvSpPr>
          <p:cNvPr id="199" name="CustomShape 2"/>
          <p:cNvSpPr/>
          <p:nvPr/>
        </p:nvSpPr>
        <p:spPr>
          <a:xfrm>
            <a:off x="1554480" y="1938240"/>
            <a:ext cx="9598680" cy="4185720"/>
          </a:xfrm>
          <a:prstGeom prst="rect">
            <a:avLst/>
          </a:prstGeom>
          <a:noFill/>
          <a:ln>
            <a:noFill/>
          </a:ln>
        </p:spPr>
        <p:style>
          <a:lnRef idx="0"/>
          <a:fillRef idx="0"/>
          <a:effectRef idx="0"/>
          <a:fontRef idx="minor"/>
        </p:style>
        <p:txBody>
          <a:bodyPr lIns="90000" rIns="90000" tIns="45000" bIns="45000"/>
          <a:p>
            <a:pPr algn="ctr">
              <a:lnSpc>
                <a:spcPct val="100000"/>
              </a:lnSpc>
            </a:pPr>
            <a:endParaRPr b="0" lang="en-US" sz="1800" spc="-1" strike="noStrike">
              <a:latin typeface="Arial"/>
            </a:endParaRPr>
          </a:p>
          <a:p>
            <a:pPr>
              <a:lnSpc>
                <a:spcPct val="100000"/>
              </a:lnSpc>
            </a:pPr>
            <a:r>
              <a:rPr b="0" lang="en-US" sz="2000" spc="-1" strike="noStrike">
                <a:solidFill>
                  <a:srgbClr val="000000"/>
                </a:solidFill>
                <a:latin typeface="Century Gothic"/>
                <a:ea typeface="Arial"/>
              </a:rPr>
              <a:t>After implementation of project:</a:t>
            </a:r>
            <a:endParaRPr b="0" lang="en-US" sz="2000" spc="-1" strike="noStrike">
              <a:latin typeface="Arial"/>
            </a:endParaRPr>
          </a:p>
          <a:p>
            <a:pPr>
              <a:lnSpc>
                <a:spcPct val="100000"/>
              </a:lnSpc>
            </a:pPr>
            <a:endParaRPr b="0" lang="en-US" sz="2000" spc="-1" strike="noStrike">
              <a:latin typeface="Arial"/>
            </a:endParaRPr>
          </a:p>
          <a:p>
            <a:pPr marL="216000" indent="-213480">
              <a:lnSpc>
                <a:spcPct val="100000"/>
              </a:lnSpc>
              <a:buClr>
                <a:srgbClr val="000000"/>
              </a:buClr>
              <a:buSzPct val="45000"/>
              <a:buFont typeface="Wingdings" charset="2"/>
              <a:buChar char=""/>
            </a:pPr>
            <a:r>
              <a:rPr b="0" lang="en-US" sz="2000" spc="-1" strike="noStrike">
                <a:solidFill>
                  <a:srgbClr val="000000"/>
                </a:solidFill>
                <a:latin typeface="Century Gothic"/>
                <a:ea typeface="Arial"/>
              </a:rPr>
              <a:t>Quality score for all videos can be seen in the You-Tube itself.</a:t>
            </a:r>
            <a:endParaRPr b="0" lang="en-US" sz="2000" spc="-1" strike="noStrike">
              <a:latin typeface="Arial"/>
            </a:endParaRPr>
          </a:p>
          <a:p>
            <a:pPr marL="216000" indent="-213480">
              <a:lnSpc>
                <a:spcPct val="100000"/>
              </a:lnSpc>
              <a:buClr>
                <a:srgbClr val="000000"/>
              </a:buClr>
              <a:buSzPct val="45000"/>
              <a:buFont typeface="Wingdings" charset="2"/>
              <a:buChar char=""/>
            </a:pPr>
            <a:r>
              <a:rPr b="0" lang="en-US" sz="2000" spc="-1" strike="noStrike">
                <a:solidFill>
                  <a:srgbClr val="000000"/>
                </a:solidFill>
                <a:latin typeface="Century Gothic"/>
                <a:ea typeface="Arial"/>
              </a:rPr>
              <a:t>No need for an additional app and the user-experience with the You-Tube videos will be maintained.</a:t>
            </a:r>
            <a:endParaRPr b="0" lang="en-US" sz="2000" spc="-1" strike="noStrike">
              <a:latin typeface="Arial"/>
            </a:endParaRPr>
          </a:p>
          <a:p>
            <a:pPr marL="216000" indent="-213480">
              <a:lnSpc>
                <a:spcPct val="100000"/>
              </a:lnSpc>
              <a:buClr>
                <a:srgbClr val="000000"/>
              </a:buClr>
              <a:buSzPct val="45000"/>
              <a:buFont typeface="Wingdings" charset="2"/>
              <a:buChar char=""/>
            </a:pPr>
            <a:r>
              <a:rPr b="0" lang="en-US" sz="2000" spc="-1" strike="noStrike">
                <a:solidFill>
                  <a:srgbClr val="000000"/>
                </a:solidFill>
                <a:latin typeface="Century Gothic"/>
                <a:ea typeface="Arial"/>
              </a:rPr>
              <a:t>User can see the quality scores of the videos and like-wise decide as to which videos to watch and won’t waste time.</a:t>
            </a:r>
            <a:endParaRPr b="0" lang="en-US" sz="2000" spc="-1" strike="noStrike">
              <a:latin typeface="Arial"/>
            </a:endParaRPr>
          </a:p>
          <a:p>
            <a:pPr marL="216000" indent="-213480">
              <a:lnSpc>
                <a:spcPct val="100000"/>
              </a:lnSpc>
              <a:buClr>
                <a:srgbClr val="000000"/>
              </a:buClr>
              <a:buSzPct val="45000"/>
              <a:buFont typeface="Wingdings" charset="2"/>
              <a:buChar char=""/>
            </a:pPr>
            <a:r>
              <a:rPr b="0" lang="en-US" sz="2000" spc="-1" strike="noStrike">
                <a:solidFill>
                  <a:srgbClr val="000000"/>
                </a:solidFill>
                <a:latin typeface="Century Gothic"/>
                <a:ea typeface="Arial"/>
              </a:rPr>
              <a:t>Building Recommendation videos will be easier after categorization of videos.</a:t>
            </a:r>
            <a:endParaRPr b="0" lang="en-US" sz="2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1522440" y="533520"/>
            <a:ext cx="9595800" cy="11376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Module Summary</a:t>
            </a:r>
            <a:endParaRPr b="0" lang="en-US" sz="3200" spc="-1" strike="noStrike">
              <a:latin typeface="Arial"/>
            </a:endParaRPr>
          </a:p>
        </p:txBody>
      </p:sp>
      <p:sp>
        <p:nvSpPr>
          <p:cNvPr id="201" name="CustomShape 2"/>
          <p:cNvSpPr/>
          <p:nvPr/>
        </p:nvSpPr>
        <p:spPr>
          <a:xfrm>
            <a:off x="1522440" y="1828800"/>
            <a:ext cx="9595800" cy="41857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marL="216000" indent="-212040">
              <a:lnSpc>
                <a:spcPct val="100000"/>
              </a:lnSpc>
              <a:buClr>
                <a:srgbClr val="000000"/>
              </a:buClr>
              <a:buSzPct val="45000"/>
              <a:buFont typeface="Wingdings" charset="2"/>
              <a:buChar char=""/>
            </a:pPr>
            <a:r>
              <a:rPr b="0" lang="en-US" sz="1800" spc="-1" strike="noStrike">
                <a:solidFill>
                  <a:srgbClr val="000000"/>
                </a:solidFill>
                <a:latin typeface="Arial"/>
                <a:ea typeface="DejaVu Sans"/>
              </a:rPr>
              <a:t> </a:t>
            </a:r>
            <a:endParaRPr b="0" lang="en-US" sz="1800" spc="-1" strike="noStrike">
              <a:latin typeface="Arial"/>
            </a:endParaRPr>
          </a:p>
        </p:txBody>
      </p:sp>
      <p:graphicFrame>
        <p:nvGraphicFramePr>
          <p:cNvPr id="202" name="Table 3"/>
          <p:cNvGraphicFramePr/>
          <p:nvPr/>
        </p:nvGraphicFramePr>
        <p:xfrm>
          <a:off x="1874880" y="1968480"/>
          <a:ext cx="9450720" cy="4248720"/>
        </p:xfrm>
        <a:graphic>
          <a:graphicData uri="http://schemas.openxmlformats.org/drawingml/2006/table">
            <a:tbl>
              <a:tblPr/>
              <a:tblGrid>
                <a:gridCol w="870840"/>
                <a:gridCol w="7188480"/>
                <a:gridCol w="1391760"/>
              </a:tblGrid>
              <a:tr h="349920">
                <a:tc>
                  <a:txBody>
                    <a:bodyPr lIns="90000" rIns="90000" tIns="46800" bIns="46800" anchor="ctr"/>
                    <a:p>
                      <a:r>
                        <a:rPr b="0" lang="en-US" sz="1800" spc="-1" strike="noStrike">
                          <a:latin typeface="Arial"/>
                        </a:rPr>
                        <a:t>S.No</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p>
                      <a:r>
                        <a:rPr b="0" lang="en-US" sz="1800" spc="-1" strike="noStrike">
                          <a:latin typeface="Arial"/>
                        </a:rPr>
                        <a:t>            </a:t>
                      </a:r>
                      <a:r>
                        <a:rPr b="0" lang="en-US" sz="1800" spc="-1" strike="noStrike">
                          <a:latin typeface="Arial"/>
                        </a:rPr>
                        <a:t>Module </a:t>
                      </a:r>
                      <a:r>
                        <a:rPr b="0" lang="en-US" sz="1800" spc="-1" strike="noStrike">
                          <a:latin typeface="Arial"/>
                        </a:rPr>
                        <a:t>Name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p>
                      <a:r>
                        <a:rPr b="0" lang="en-US" sz="1800" spc="-1" strike="noStrike">
                          <a:latin typeface="Arial"/>
                        </a:rPr>
                        <a:t>Percentage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9920">
                <a:tc>
                  <a:txBody>
                    <a:bodyPr lIns="90000" rIns="90000" tIns="46800" bIns="46800"/>
                    <a:p>
                      <a:r>
                        <a:rPr b="0" lang="en-US" sz="1800" spc="-1" strike="noStrike">
                          <a:latin typeface="Arial"/>
                        </a:rPr>
                        <a:t>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Scraper for comments from Educative Videos(Backend)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100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5880">
                <a:tc>
                  <a:txBody>
                    <a:bodyPr lIns="90000" rIns="90000" tIns="46800" bIns="46800"/>
                    <a:p>
                      <a:r>
                        <a:rPr b="0" lang="en-US" sz="1800" spc="-1" strike="noStrike">
                          <a:latin typeface="Arial"/>
                        </a:rPr>
                        <a:t>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Clean the comments (removing stop-words) and manual cleaning (Backend)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100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5880">
                <a:tc>
                  <a:txBody>
                    <a:bodyPr lIns="90000" rIns="90000" tIns="46800" bIns="46800"/>
                    <a:p>
                      <a:r>
                        <a:rPr b="0" lang="en-US" sz="1800" spc="-1" strike="noStrike">
                          <a:latin typeface="Arial"/>
                        </a:rPr>
                        <a:t>3</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Get titles and description of videos with more educative content and save their data in list of words (Backend)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100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5880">
                <a:tc>
                  <a:txBody>
                    <a:bodyPr lIns="90000" rIns="90000" tIns="46800" bIns="46800"/>
                    <a:p>
                      <a:r>
                        <a:rPr b="0" lang="en-US" sz="1800" spc="-1" strike="noStrike">
                          <a:latin typeface="Arial"/>
                        </a:rPr>
                        <a:t>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ML Model for classifying these comments, using positive and negative txt files(Backend)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100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5880">
                <a:tc>
                  <a:txBody>
                    <a:bodyPr lIns="90000" rIns="90000" tIns="46800" bIns="46800"/>
                    <a:p>
                      <a:r>
                        <a:rPr b="0" lang="en-US" sz="1800" spc="-1" strike="noStrike">
                          <a:latin typeface="Arial"/>
                        </a:rPr>
                        <a:t>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Script for Fetch the titles and description and match with the list of words txt file. (Backend)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100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5880">
                <a:tc>
                  <a:txBody>
                    <a:bodyPr lIns="90000" rIns="90000" tIns="46800" bIns="46800"/>
                    <a:p>
                      <a:r>
                        <a:rPr b="0" lang="en-US" sz="1800" spc="-1" strike="noStrike">
                          <a:latin typeface="Arial"/>
                        </a:rPr>
                        <a:t>6</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Generate the score for education videos using separate script. (Backend)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100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a:txBody>
                    <a:bodyPr lIns="90000" rIns="90000" tIns="46800" bIns="46800"/>
                    <a:p>
                      <a:r>
                        <a:rPr b="0" lang="en-US" sz="1800" spc="-1" strike="noStrike">
                          <a:latin typeface="Arial"/>
                        </a:rPr>
                        <a:t>7</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AJAX script for rendering server calls(Front-End)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100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tIns="46800" bIns="46800"/>
                    <a:p>
                      <a:r>
                        <a:rPr b="0" lang="en-US" sz="1800" spc="-1" strike="noStrike">
                          <a:latin typeface="Arial"/>
                        </a:rPr>
                        <a:t>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Deep NLP research paper implemenation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1522440" y="533520"/>
            <a:ext cx="9595800" cy="11376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Module Details</a:t>
            </a:r>
            <a:endParaRPr b="0" lang="en-US" sz="3200" spc="-1" strike="noStrike">
              <a:latin typeface="Arial"/>
            </a:endParaRPr>
          </a:p>
        </p:txBody>
      </p:sp>
      <p:sp>
        <p:nvSpPr>
          <p:cNvPr id="204" name="CustomShape 2"/>
          <p:cNvSpPr/>
          <p:nvPr/>
        </p:nvSpPr>
        <p:spPr>
          <a:xfrm>
            <a:off x="1522440" y="1828800"/>
            <a:ext cx="9595800" cy="41857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latin typeface="Arial"/>
                <a:ea typeface="DejaVu Sans"/>
              </a:rPr>
              <a:t>Cleaning and analysis of comments is done on manually selected You-Tube videos on education. We are collecting the most found words from the video and using them for generating the score about the educative content present in the video.</a:t>
            </a:r>
            <a:endParaRPr b="0" lang="en-US" sz="1800" spc="-1" strike="noStrike">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latin typeface="Arial"/>
                <a:ea typeface="DejaVu Sans"/>
              </a:rPr>
              <a:t>JS scripts and AJAX are written for showing the generated score back on the screen.</a:t>
            </a:r>
            <a:endParaRPr b="0" lang="en-US" sz="1800" spc="-1" strike="noStrike">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latin typeface="Arial"/>
                <a:ea typeface="DejaVu Sans"/>
              </a:rPr>
              <a:t>Sentiment analysis modules has been used for analysing the comments and telling whether it should be educative video or not.</a:t>
            </a:r>
            <a:endParaRPr b="0" lang="en-US" sz="1800" spc="-1" strike="noStrike">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latin typeface="Arial"/>
                <a:ea typeface="DejaVu Sans"/>
              </a:rPr>
              <a:t>Scraping the comments using Selenium chromedriver.</a:t>
            </a:r>
            <a:endParaRPr b="0" lang="en-US" sz="1800" spc="-1" strike="noStrike">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latin typeface="Arial"/>
                <a:ea typeface="DejaVu Sans"/>
              </a:rPr>
              <a:t>FB’s fasttext library has been used for word-corpora and positive-negative words list has been created using manually.</a:t>
            </a:r>
            <a:endParaRPr b="0" lang="en-US" sz="1800" spc="-1" strike="noStrike">
              <a:latin typeface="Arial"/>
            </a:endParaRPr>
          </a:p>
          <a:p>
            <a:pPr>
              <a:lnSpc>
                <a:spcPct val="100000"/>
              </a:lnSpc>
            </a:pPr>
            <a:endParaRPr b="0" lang="en-US"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1522440" y="533520"/>
            <a:ext cx="9595800" cy="11376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Module Details</a:t>
            </a:r>
            <a:endParaRPr b="0" lang="en-US" sz="3200" spc="-1" strike="noStrike">
              <a:latin typeface="Arial"/>
            </a:endParaRPr>
          </a:p>
        </p:txBody>
      </p:sp>
      <p:sp>
        <p:nvSpPr>
          <p:cNvPr id="206" name="CustomShape 2"/>
          <p:cNvSpPr/>
          <p:nvPr/>
        </p:nvSpPr>
        <p:spPr>
          <a:xfrm>
            <a:off x="1522440" y="1828800"/>
            <a:ext cx="9595800" cy="4185720"/>
          </a:xfrm>
          <a:prstGeom prst="rect">
            <a:avLst/>
          </a:prstGeom>
          <a:noFill/>
          <a:ln>
            <a:noFill/>
          </a:ln>
        </p:spPr>
        <p:style>
          <a:lnRef idx="0"/>
          <a:fillRef idx="0"/>
          <a:effectRef idx="0"/>
          <a:fontRef idx="minor"/>
        </p:style>
      </p:sp>
      <p:pic>
        <p:nvPicPr>
          <p:cNvPr id="207" name="" descr=""/>
          <p:cNvPicPr/>
          <p:nvPr/>
        </p:nvPicPr>
        <p:blipFill>
          <a:blip r:embed="rId1"/>
          <a:stretch/>
        </p:blipFill>
        <p:spPr>
          <a:xfrm>
            <a:off x="1920240" y="1554480"/>
            <a:ext cx="8229240" cy="484596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Vertical and horizontal design slides</Template>
  <TotalTime>1934</TotalTime>
  <Application>LibreOffice/6.0.6.2$Linux_X86_64 LibreOffice_project/00m0$Build-2</Application>
  <Words>146</Words>
  <Paragraphs>39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2017-11-16T17:39:44Z</dcterms:created>
  <dc:creator>Sudhanshu</dc:creator>
  <dc:description/>
  <dc:language>en-IN</dc:language>
  <cp:lastModifiedBy/>
  <dcterms:modified xsi:type="dcterms:W3CDTF">2018-12-06T14:17:44Z</dcterms:modified>
  <cp:revision>164</cp:revision>
  <dc:subject/>
  <dc:title>Automated Exam Duty Allocation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Applications">
    <vt:lpwstr/>
  </property>
  <property fmtid="{D5CDD505-2E9C-101B-9397-08002B2CF9AE}" pid="4" name="CampaignTags">
    <vt:lpwstr/>
  </property>
  <property fmtid="{D5CDD505-2E9C-101B-9397-08002B2CF9AE}" pid="5" name="CategoryTags">
    <vt:lpwstr/>
  </property>
  <property fmtid="{D5CDD505-2E9C-101B-9397-08002B2CF9AE}" pid="6" name="ContentTypeId">
    <vt:lpwstr>0x010100AA3F7D94069FF64A86F7DFF56D60E3BE</vt:lpwstr>
  </property>
  <property fmtid="{D5CDD505-2E9C-101B-9397-08002B2CF9AE}" pid="7" name="FeatureTags">
    <vt:lpwstr/>
  </property>
  <property fmtid="{D5CDD505-2E9C-101B-9397-08002B2CF9AE}" pid="8" name="HiddenCategoryTags">
    <vt:lpwstr/>
  </property>
  <property fmtid="{D5CDD505-2E9C-101B-9397-08002B2CF9AE}" pid="9" name="HiddenSlides">
    <vt:i4>0</vt:i4>
  </property>
  <property fmtid="{D5CDD505-2E9C-101B-9397-08002B2CF9AE}" pid="10" name="HyperlinksChanged">
    <vt:bool>0</vt:bool>
  </property>
  <property fmtid="{D5CDD505-2E9C-101B-9397-08002B2CF9AE}" pid="11" name="InternalTags">
    <vt:lpwstr/>
  </property>
  <property fmtid="{D5CDD505-2E9C-101B-9397-08002B2CF9AE}" pid="12" name="LinksUpToDate">
    <vt:bool>0</vt:bool>
  </property>
  <property fmtid="{D5CDD505-2E9C-101B-9397-08002B2CF9AE}" pid="13" name="LocalizationTags">
    <vt:lpwstr/>
  </property>
  <property fmtid="{D5CDD505-2E9C-101B-9397-08002B2CF9AE}" pid="14" name="MMClips">
    <vt:i4>0</vt:i4>
  </property>
  <property fmtid="{D5CDD505-2E9C-101B-9397-08002B2CF9AE}" pid="15" name="Notes">
    <vt:i4>0</vt:i4>
  </property>
  <property fmtid="{D5CDD505-2E9C-101B-9397-08002B2CF9AE}" pid="16" name="Order">
    <vt:i4>74067800</vt:i4>
  </property>
  <property fmtid="{D5CDD505-2E9C-101B-9397-08002B2CF9AE}" pid="17" name="PresentationFormat">
    <vt:lpwstr>Custom</vt:lpwstr>
  </property>
  <property fmtid="{D5CDD505-2E9C-101B-9397-08002B2CF9AE}" pid="18" name="ScaleCrop">
    <vt:bool>0</vt:bool>
  </property>
  <property fmtid="{D5CDD505-2E9C-101B-9397-08002B2CF9AE}" pid="19" name="ScenarioTags">
    <vt:lpwstr/>
  </property>
  <property fmtid="{D5CDD505-2E9C-101B-9397-08002B2CF9AE}" pid="20" name="ShareDoc">
    <vt:bool>0</vt:bool>
  </property>
  <property fmtid="{D5CDD505-2E9C-101B-9397-08002B2CF9AE}" pid="21" name="Slides">
    <vt:i4>5</vt:i4>
  </property>
</Properties>
</file>