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png" ContentType="image/pn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46"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7"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4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54"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86"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88"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9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9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107"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11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115"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27"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3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3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120" y="273600"/>
            <a:ext cx="10969560" cy="1144800"/>
          </a:xfrm>
          <a:prstGeom prst="rect">
            <a:avLst/>
          </a:prstGeom>
        </p:spPr>
        <p:txBody>
          <a:bodyPr lIns="0" rIns="0" tIns="0" bIns="0" anchor="ctr"/>
          <a:p>
            <a:endParaRPr b="0" lang="en-US" sz="1400" spc="-1" strike="noStrike">
              <a:solidFill>
                <a:srgbClr val="000000"/>
              </a:solidFill>
              <a:latin typeface="Arial"/>
            </a:endParaRPr>
          </a:p>
        </p:txBody>
      </p:sp>
      <p:sp>
        <p:nvSpPr>
          <p:cNvPr id="4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64480" y="6705720"/>
            <a:ext cx="8018640" cy="146520"/>
          </a:xfrm>
          <a:prstGeom prst="rect">
            <a:avLst/>
          </a:prstGeom>
          <a:gradFill rotWithShape="0">
            <a:gsLst>
              <a:gs pos="0">
                <a:srgbClr val="daeef3"/>
              </a:gs>
              <a:gs pos="100000">
                <a:srgbClr val="31859b"/>
              </a:gs>
            </a:gsLst>
            <a:lin ang="0"/>
          </a:gradFill>
          <a:ln w="9360">
            <a:solidFill>
              <a:schemeClr val="dk1"/>
            </a:solidFill>
            <a:miter/>
          </a:ln>
        </p:spPr>
        <p:style>
          <a:lnRef idx="0"/>
          <a:fillRef idx="0"/>
          <a:effectRef idx="0"/>
          <a:fontRef idx="minor"/>
        </p:style>
      </p:sp>
      <p:sp>
        <p:nvSpPr>
          <p:cNvPr id="1" name="CustomShape 2"/>
          <p:cNvSpPr/>
          <p:nvPr/>
        </p:nvSpPr>
        <p:spPr>
          <a:xfrm>
            <a:off x="11680920" y="1981080"/>
            <a:ext cx="502200" cy="4261320"/>
          </a:xfrm>
          <a:prstGeom prst="rect">
            <a:avLst/>
          </a:prstGeom>
          <a:gradFill rotWithShape="0">
            <a:gsLst>
              <a:gs pos="0">
                <a:srgbClr val="c5d8f1"/>
              </a:gs>
              <a:gs pos="100000">
                <a:srgbClr val="538cd5"/>
              </a:gs>
            </a:gsLst>
            <a:lin ang="5400000"/>
          </a:gradFill>
          <a:ln w="9360">
            <a:solidFill>
              <a:schemeClr val="dk1"/>
            </a:solidFill>
            <a:miter/>
          </a:ln>
        </p:spPr>
        <p:style>
          <a:lnRef idx="0"/>
          <a:fillRef idx="0"/>
          <a:effectRef idx="0"/>
          <a:fontRef idx="minor"/>
        </p:style>
      </p:sp>
      <p:sp>
        <p:nvSpPr>
          <p:cNvPr id="2" name="CustomShape 3"/>
          <p:cNvSpPr/>
          <p:nvPr/>
        </p:nvSpPr>
        <p:spPr>
          <a:xfrm>
            <a:off x="0" y="5257800"/>
            <a:ext cx="603720" cy="146520"/>
          </a:xfrm>
          <a:prstGeom prst="rect">
            <a:avLst/>
          </a:prstGeom>
          <a:solidFill>
            <a:schemeClr val="accent2"/>
          </a:solidFill>
          <a:ln w="9360">
            <a:solidFill>
              <a:schemeClr val="dk1"/>
            </a:solidFill>
            <a:miter/>
          </a:ln>
        </p:spPr>
        <p:style>
          <a:lnRef idx="0"/>
          <a:fillRef idx="0"/>
          <a:effectRef idx="0"/>
          <a:fontRef idx="minor"/>
        </p:style>
      </p:sp>
      <p:sp>
        <p:nvSpPr>
          <p:cNvPr id="3" name="CustomShape 4"/>
          <p:cNvSpPr/>
          <p:nvPr/>
        </p:nvSpPr>
        <p:spPr>
          <a:xfrm>
            <a:off x="0" y="5410080"/>
            <a:ext cx="603720" cy="1442160"/>
          </a:xfrm>
          <a:prstGeom prst="rect">
            <a:avLst/>
          </a:prstGeom>
          <a:solidFill>
            <a:srgbClr val="dddddd"/>
          </a:solidFill>
          <a:ln w="9360">
            <a:solidFill>
              <a:schemeClr val="dk1"/>
            </a:solidFill>
            <a:miter/>
          </a:ln>
        </p:spPr>
        <p:style>
          <a:lnRef idx="0"/>
          <a:fillRef idx="0"/>
          <a:effectRef idx="0"/>
          <a:fontRef idx="minor"/>
        </p:style>
      </p:sp>
      <p:sp>
        <p:nvSpPr>
          <p:cNvPr id="4" name="CustomShape 5"/>
          <p:cNvSpPr/>
          <p:nvPr/>
        </p:nvSpPr>
        <p:spPr>
          <a:xfrm>
            <a:off x="11680920" y="0"/>
            <a:ext cx="502200" cy="1975320"/>
          </a:xfrm>
          <a:prstGeom prst="rect">
            <a:avLst/>
          </a:prstGeom>
          <a:solidFill>
            <a:schemeClr val="lt1"/>
          </a:solidFill>
          <a:ln w="9360">
            <a:solidFill>
              <a:schemeClr val="dk1"/>
            </a:solidFill>
            <a:miter/>
          </a:ln>
        </p:spPr>
        <p:style>
          <a:lnRef idx="0"/>
          <a:fillRef idx="0"/>
          <a:effectRef idx="0"/>
          <a:fontRef idx="minor"/>
        </p:style>
      </p:sp>
      <p:sp>
        <p:nvSpPr>
          <p:cNvPr id="5" name="CustomShape 6"/>
          <p:cNvSpPr/>
          <p:nvPr/>
        </p:nvSpPr>
        <p:spPr>
          <a:xfrm>
            <a:off x="7617960" y="0"/>
            <a:ext cx="4057200" cy="299160"/>
          </a:xfrm>
          <a:prstGeom prst="rect">
            <a:avLst/>
          </a:prstGeom>
          <a:solidFill>
            <a:schemeClr val="accent1"/>
          </a:solidFill>
          <a:ln w="9360">
            <a:solidFill>
              <a:schemeClr val="accent3"/>
            </a:solidFill>
            <a:miter/>
          </a:ln>
        </p:spPr>
        <p:style>
          <a:lnRef idx="0"/>
          <a:fillRef idx="0"/>
          <a:effectRef idx="0"/>
          <a:fontRef idx="minor"/>
        </p:style>
      </p:sp>
      <p:sp>
        <p:nvSpPr>
          <p:cNvPr id="6" name="CustomShape 7"/>
          <p:cNvSpPr/>
          <p:nvPr/>
        </p:nvSpPr>
        <p:spPr>
          <a:xfrm>
            <a:off x="609480" y="304920"/>
            <a:ext cx="705240" cy="756360"/>
          </a:xfrm>
          <a:prstGeom prst="rect">
            <a:avLst/>
          </a:prstGeom>
          <a:solidFill>
            <a:srgbClr val="938953">
              <a:alpha val="50000"/>
            </a:srgbClr>
          </a:solidFill>
          <a:ln w="9360">
            <a:solidFill>
              <a:schemeClr val="dk1"/>
            </a:solidFill>
            <a:miter/>
          </a:ln>
        </p:spPr>
        <p:style>
          <a:lnRef idx="0"/>
          <a:fillRef idx="0"/>
          <a:effectRef idx="0"/>
          <a:fontRef idx="minor"/>
        </p:style>
      </p:sp>
      <p:sp>
        <p:nvSpPr>
          <p:cNvPr id="7" name="CustomShape 8"/>
          <p:cNvSpPr/>
          <p:nvPr/>
        </p:nvSpPr>
        <p:spPr>
          <a:xfrm>
            <a:off x="0" y="1066680"/>
            <a:ext cx="603720" cy="4185360"/>
          </a:xfrm>
          <a:prstGeom prst="rect">
            <a:avLst/>
          </a:prstGeom>
          <a:gradFill rotWithShape="0">
            <a:gsLst>
              <a:gs pos="0">
                <a:srgbClr val="938953"/>
              </a:gs>
              <a:gs pos="100000">
                <a:schemeClr val="lt1"/>
              </a:gs>
            </a:gsLst>
            <a:lin ang="5400000"/>
          </a:gradFill>
          <a:ln w="9360">
            <a:solidFill>
              <a:schemeClr val="dk1"/>
            </a:solidFill>
            <a:miter/>
          </a:ln>
        </p:spPr>
        <p:style>
          <a:lnRef idx="0"/>
          <a:fillRef idx="0"/>
          <a:effectRef idx="0"/>
          <a:fontRef idx="minor"/>
        </p:style>
      </p:sp>
      <p:sp>
        <p:nvSpPr>
          <p:cNvPr id="8" name="CustomShape 9"/>
          <p:cNvSpPr/>
          <p:nvPr/>
        </p:nvSpPr>
        <p:spPr>
          <a:xfrm>
            <a:off x="0" y="304920"/>
            <a:ext cx="603720" cy="756360"/>
          </a:xfrm>
          <a:prstGeom prst="rect">
            <a:avLst/>
          </a:prstGeom>
          <a:solidFill>
            <a:schemeClr val="lt1"/>
          </a:solidFill>
          <a:ln w="9360">
            <a:solidFill>
              <a:schemeClr val="dk1"/>
            </a:solidFill>
            <a:miter/>
          </a:ln>
        </p:spPr>
        <p:style>
          <a:lnRef idx="0"/>
          <a:fillRef idx="0"/>
          <a:effectRef idx="0"/>
          <a:fontRef idx="minor"/>
        </p:style>
      </p:sp>
      <p:sp>
        <p:nvSpPr>
          <p:cNvPr id="9" name="CustomShape 10"/>
          <p:cNvSpPr/>
          <p:nvPr/>
        </p:nvSpPr>
        <p:spPr>
          <a:xfrm>
            <a:off x="0" y="0"/>
            <a:ext cx="1314720" cy="299160"/>
          </a:xfrm>
          <a:prstGeom prst="rect">
            <a:avLst/>
          </a:prstGeom>
          <a:solidFill>
            <a:schemeClr val="accent1"/>
          </a:solidFill>
          <a:ln w="19080">
            <a:solidFill>
              <a:schemeClr val="accent1"/>
            </a:solidFill>
            <a:miter/>
          </a:ln>
        </p:spPr>
        <p:style>
          <a:lnRef idx="0"/>
          <a:fillRef idx="0"/>
          <a:effectRef idx="0"/>
          <a:fontRef idx="minor"/>
        </p:style>
      </p:sp>
      <p:sp>
        <p:nvSpPr>
          <p:cNvPr id="10" name="CustomShape 11"/>
          <p:cNvSpPr/>
          <p:nvPr/>
        </p:nvSpPr>
        <p:spPr>
          <a:xfrm>
            <a:off x="1320480" y="0"/>
            <a:ext cx="6291720" cy="299160"/>
          </a:xfrm>
          <a:prstGeom prst="rect">
            <a:avLst/>
          </a:prstGeom>
          <a:solidFill>
            <a:schemeClr val="lt1"/>
          </a:solidFill>
          <a:ln w="9360">
            <a:solidFill>
              <a:srgbClr val="808080"/>
            </a:solidFill>
            <a:miter/>
          </a:ln>
        </p:spPr>
        <p:style>
          <a:lnRef idx="0"/>
          <a:fillRef idx="0"/>
          <a:effectRef idx="0"/>
          <a:fontRef idx="minor"/>
        </p:style>
      </p:sp>
      <p:sp>
        <p:nvSpPr>
          <p:cNvPr id="11" name="CustomShape 12"/>
          <p:cNvSpPr/>
          <p:nvPr/>
        </p:nvSpPr>
        <p:spPr>
          <a:xfrm flipH="1" rot="10800000">
            <a:off x="608760" y="6858000"/>
            <a:ext cx="360" cy="6553080"/>
          </a:xfrm>
          <a:custGeom>
            <a:avLst/>
            <a:gdLst/>
            <a:ahLst/>
            <a:rect l="l" t="t" r="r" b="b"/>
            <a:pathLst>
              <a:path w="21600" h="21600">
                <a:moveTo>
                  <a:pt x="0" y="0"/>
                </a:moveTo>
                <a:lnTo>
                  <a:pt x="21600" y="21600"/>
                </a:lnTo>
              </a:path>
            </a:pathLst>
          </a:custGeom>
          <a:noFill/>
          <a:ln w="76320">
            <a:solidFill>
              <a:srgbClr val="808080"/>
            </a:solidFill>
            <a:round/>
          </a:ln>
        </p:spPr>
        <p:style>
          <a:lnRef idx="0"/>
          <a:fillRef idx="0"/>
          <a:effectRef idx="0"/>
          <a:fontRef idx="minor"/>
        </p:style>
      </p:sp>
      <p:sp>
        <p:nvSpPr>
          <p:cNvPr id="12" name="CustomShape 13"/>
          <p:cNvSpPr/>
          <p:nvPr/>
        </p:nvSpPr>
        <p:spPr>
          <a:xfrm>
            <a:off x="609120" y="6705360"/>
            <a:ext cx="11579040" cy="360"/>
          </a:xfrm>
          <a:custGeom>
            <a:avLst/>
            <a:gdLst/>
            <a:ahLst/>
            <a:rect l="l" t="t" r="r" b="b"/>
            <a:pathLst>
              <a:path w="21600" h="21600">
                <a:moveTo>
                  <a:pt x="0" y="0"/>
                </a:moveTo>
                <a:lnTo>
                  <a:pt x="21600" y="21600"/>
                </a:lnTo>
              </a:path>
            </a:pathLst>
          </a:custGeom>
          <a:noFill/>
          <a:ln w="57240">
            <a:solidFill>
              <a:srgbClr val="808080"/>
            </a:solidFill>
            <a:round/>
          </a:ln>
        </p:spPr>
        <p:style>
          <a:lnRef idx="0"/>
          <a:fillRef idx="0"/>
          <a:effectRef idx="0"/>
          <a:fontRef idx="minor"/>
        </p:style>
      </p:sp>
      <p:sp>
        <p:nvSpPr>
          <p:cNvPr id="13" name="CustomShape 14"/>
          <p:cNvSpPr/>
          <p:nvPr/>
        </p:nvSpPr>
        <p:spPr>
          <a:xfrm flipH="1" rot="10800000">
            <a:off x="11680560" y="6705360"/>
            <a:ext cx="360" cy="6705000"/>
          </a:xfrm>
          <a:custGeom>
            <a:avLst/>
            <a:gdLst/>
            <a:ahLst/>
            <a:rect l="l" t="t" r="r" b="b"/>
            <a:pathLst>
              <a:path w="21600" h="21600">
                <a:moveTo>
                  <a:pt x="0" y="0"/>
                </a:moveTo>
                <a:lnTo>
                  <a:pt x="21600" y="21600"/>
                </a:lnTo>
              </a:path>
            </a:pathLst>
          </a:custGeom>
          <a:noFill/>
          <a:ln w="57240">
            <a:solidFill>
              <a:srgbClr val="808080"/>
            </a:solidFill>
            <a:round/>
          </a:ln>
        </p:spPr>
        <p:style>
          <a:lnRef idx="0"/>
          <a:fillRef idx="0"/>
          <a:effectRef idx="0"/>
          <a:fontRef idx="minor"/>
        </p:style>
      </p:sp>
      <p:sp>
        <p:nvSpPr>
          <p:cNvPr id="14" name="CustomShape 15"/>
          <p:cNvSpPr/>
          <p:nvPr/>
        </p:nvSpPr>
        <p:spPr>
          <a:xfrm>
            <a:off x="0" y="304560"/>
            <a:ext cx="12188160" cy="360"/>
          </a:xfrm>
          <a:custGeom>
            <a:avLst/>
            <a:gdLst/>
            <a:ahLst/>
            <a:rect l="l" t="t" r="r" b="b"/>
            <a:pathLst>
              <a:path w="21600" h="21600">
                <a:moveTo>
                  <a:pt x="0" y="0"/>
                </a:moveTo>
                <a:lnTo>
                  <a:pt x="21600" y="21600"/>
                </a:lnTo>
              </a:path>
            </a:pathLst>
          </a:custGeom>
          <a:noFill/>
          <a:ln w="38160">
            <a:solidFill>
              <a:srgbClr val="808080"/>
            </a:solidFill>
            <a:round/>
          </a:ln>
        </p:spPr>
        <p:style>
          <a:lnRef idx="0"/>
          <a:fillRef idx="0"/>
          <a:effectRef idx="0"/>
          <a:fontRef idx="minor"/>
        </p:style>
      </p:sp>
      <p:sp>
        <p:nvSpPr>
          <p:cNvPr id="15" name="CustomShape 16"/>
          <p:cNvSpPr/>
          <p:nvPr/>
        </p:nvSpPr>
        <p:spPr>
          <a:xfrm flipH="1">
            <a:off x="7617240" y="457200"/>
            <a:ext cx="4570200" cy="360"/>
          </a:xfrm>
          <a:custGeom>
            <a:avLst/>
            <a:gdLst/>
            <a:ahLst/>
            <a:rect l="l" t="t" r="r" b="b"/>
            <a:pathLst>
              <a:path w="21600" h="21600">
                <a:moveTo>
                  <a:pt x="0" y="0"/>
                </a:moveTo>
                <a:lnTo>
                  <a:pt x="21600" y="21600"/>
                </a:lnTo>
              </a:path>
            </a:pathLst>
          </a:custGeom>
          <a:noFill/>
          <a:ln w="19080">
            <a:solidFill>
              <a:srgbClr val="808080"/>
            </a:solidFill>
            <a:round/>
          </a:ln>
        </p:spPr>
        <p:style>
          <a:lnRef idx="0"/>
          <a:fillRef idx="0"/>
          <a:effectRef idx="0"/>
          <a:fontRef idx="minor"/>
        </p:style>
      </p:sp>
      <p:sp>
        <p:nvSpPr>
          <p:cNvPr id="16" name="CustomShape 17"/>
          <p:cNvSpPr/>
          <p:nvPr/>
        </p:nvSpPr>
        <p:spPr>
          <a:xfrm flipH="1" rot="10800000">
            <a:off x="7617600" y="457200"/>
            <a:ext cx="360" cy="456840"/>
          </a:xfrm>
          <a:custGeom>
            <a:avLst/>
            <a:gdLst/>
            <a:ahLst/>
            <a:rect l="l" t="t" r="r" b="b"/>
            <a:pathLst>
              <a:path w="21600" h="21600">
                <a:moveTo>
                  <a:pt x="0" y="0"/>
                </a:moveTo>
                <a:lnTo>
                  <a:pt x="21600" y="21600"/>
                </a:lnTo>
              </a:path>
            </a:pathLst>
          </a:custGeom>
          <a:noFill/>
          <a:ln w="19080">
            <a:solidFill>
              <a:srgbClr val="808080"/>
            </a:solidFill>
            <a:round/>
          </a:ln>
        </p:spPr>
        <p:style>
          <a:lnRef idx="0"/>
          <a:fillRef idx="0"/>
          <a:effectRef idx="0"/>
          <a:fontRef idx="minor"/>
        </p:style>
      </p:sp>
      <p:sp>
        <p:nvSpPr>
          <p:cNvPr id="17" name="CustomShape 18"/>
          <p:cNvSpPr/>
          <p:nvPr/>
        </p:nvSpPr>
        <p:spPr>
          <a:xfrm>
            <a:off x="11680920" y="1981080"/>
            <a:ext cx="507240" cy="360"/>
          </a:xfrm>
          <a:custGeom>
            <a:avLst/>
            <a:gdLst/>
            <a:ahLst/>
            <a:rect l="l" t="t" r="r" b="b"/>
            <a:pathLst>
              <a:path w="21600" h="21600">
                <a:moveTo>
                  <a:pt x="0" y="0"/>
                </a:moveTo>
                <a:lnTo>
                  <a:pt x="21600" y="21600"/>
                </a:lnTo>
              </a:path>
            </a:pathLst>
          </a:custGeom>
          <a:noFill/>
          <a:ln w="28440">
            <a:solidFill>
              <a:schemeClr val="dk1"/>
            </a:solidFill>
            <a:round/>
          </a:ln>
        </p:spPr>
        <p:style>
          <a:lnRef idx="0"/>
          <a:fillRef idx="0"/>
          <a:effectRef idx="0"/>
          <a:fontRef idx="minor"/>
        </p:style>
      </p:sp>
      <p:sp>
        <p:nvSpPr>
          <p:cNvPr id="18" name="CustomShape 19"/>
          <p:cNvSpPr/>
          <p:nvPr/>
        </p:nvSpPr>
        <p:spPr>
          <a:xfrm>
            <a:off x="1320120" y="0"/>
            <a:ext cx="360" cy="1066320"/>
          </a:xfrm>
          <a:custGeom>
            <a:avLst/>
            <a:gdLst/>
            <a:ahLst/>
            <a:rect l="l" t="t" r="r" b="b"/>
            <a:pathLst>
              <a:path w="21600" h="21600">
                <a:moveTo>
                  <a:pt x="0" y="0"/>
                </a:moveTo>
                <a:lnTo>
                  <a:pt x="21600" y="21600"/>
                </a:lnTo>
              </a:path>
            </a:pathLst>
          </a:custGeom>
          <a:noFill/>
          <a:ln w="19080">
            <a:solidFill>
              <a:srgbClr val="808080"/>
            </a:solidFill>
            <a:round/>
          </a:ln>
        </p:spPr>
        <p:style>
          <a:lnRef idx="0"/>
          <a:fillRef idx="0"/>
          <a:effectRef idx="0"/>
          <a:fontRef idx="minor"/>
        </p:style>
      </p:sp>
      <p:sp>
        <p:nvSpPr>
          <p:cNvPr id="19" name="CustomShape 20"/>
          <p:cNvSpPr/>
          <p:nvPr/>
        </p:nvSpPr>
        <p:spPr>
          <a:xfrm flipH="1">
            <a:off x="0" y="1066680"/>
            <a:ext cx="1319760" cy="360"/>
          </a:xfrm>
          <a:custGeom>
            <a:avLst/>
            <a:gdLst/>
            <a:ahLst/>
            <a:rect l="l" t="t" r="r" b="b"/>
            <a:pathLst>
              <a:path w="21600" h="21600">
                <a:moveTo>
                  <a:pt x="0" y="0"/>
                </a:moveTo>
                <a:lnTo>
                  <a:pt x="21600" y="21600"/>
                </a:lnTo>
              </a:path>
            </a:pathLst>
          </a:custGeom>
          <a:noFill/>
          <a:ln w="28440">
            <a:solidFill>
              <a:srgbClr val="808080"/>
            </a:solidFill>
            <a:round/>
          </a:ln>
        </p:spPr>
        <p:style>
          <a:lnRef idx="0"/>
          <a:fillRef idx="0"/>
          <a:effectRef idx="0"/>
          <a:fontRef idx="minor"/>
        </p:style>
      </p:sp>
      <p:sp>
        <p:nvSpPr>
          <p:cNvPr id="20" name="CustomShape 21"/>
          <p:cNvSpPr/>
          <p:nvPr/>
        </p:nvSpPr>
        <p:spPr>
          <a:xfrm flipH="1">
            <a:off x="-720" y="5257800"/>
            <a:ext cx="608760" cy="360"/>
          </a:xfrm>
          <a:custGeom>
            <a:avLst/>
            <a:gdLst/>
            <a:ahLst/>
            <a:rect l="l" t="t" r="r" b="b"/>
            <a:pathLst>
              <a:path w="21600" h="21600">
                <a:moveTo>
                  <a:pt x="0" y="0"/>
                </a:moveTo>
                <a:lnTo>
                  <a:pt x="21600" y="21600"/>
                </a:lnTo>
              </a:path>
            </a:pathLst>
          </a:custGeom>
          <a:noFill/>
          <a:ln w="28440">
            <a:solidFill>
              <a:srgbClr val="808080"/>
            </a:solidFill>
            <a:round/>
          </a:ln>
        </p:spPr>
        <p:style>
          <a:lnRef idx="0"/>
          <a:fillRef idx="0"/>
          <a:effectRef idx="0"/>
          <a:fontRef idx="minor"/>
        </p:style>
      </p:sp>
      <p:sp>
        <p:nvSpPr>
          <p:cNvPr id="21" name="CustomShape 22"/>
          <p:cNvSpPr/>
          <p:nvPr/>
        </p:nvSpPr>
        <p:spPr>
          <a:xfrm flipH="1">
            <a:off x="-720" y="5410080"/>
            <a:ext cx="608760" cy="360"/>
          </a:xfrm>
          <a:custGeom>
            <a:avLst/>
            <a:gdLst/>
            <a:ahLst/>
            <a:rect l="l" t="t" r="r" b="b"/>
            <a:pathLst>
              <a:path w="21600" h="21600">
                <a:moveTo>
                  <a:pt x="0" y="0"/>
                </a:moveTo>
                <a:lnTo>
                  <a:pt x="21600" y="21600"/>
                </a:lnTo>
              </a:path>
            </a:pathLst>
          </a:custGeom>
          <a:noFill/>
          <a:ln w="28440">
            <a:solidFill>
              <a:schemeClr val="accent1"/>
            </a:solidFill>
            <a:round/>
          </a:ln>
        </p:spPr>
        <p:style>
          <a:lnRef idx="0"/>
          <a:fillRef idx="0"/>
          <a:effectRef idx="0"/>
          <a:fontRef idx="minor"/>
        </p:style>
      </p:sp>
      <p:sp>
        <p:nvSpPr>
          <p:cNvPr id="22" name="PlaceHolder 23"/>
          <p:cNvSpPr>
            <a:spLocks noGrp="1"/>
          </p:cNvSpPr>
          <p:nvPr>
            <p:ph type="title"/>
          </p:nvPr>
        </p:nvSpPr>
        <p:spPr>
          <a:xfrm>
            <a:off x="609120" y="273600"/>
            <a:ext cx="10969560" cy="1144800"/>
          </a:xfrm>
          <a:prstGeom prst="rect">
            <a:avLst/>
          </a:prstGeom>
        </p:spPr>
        <p:txBody>
          <a:bodyPr lIns="0" rIns="0" tIns="0" bIns="0" anchor="ctr"/>
          <a:p>
            <a:r>
              <a:rPr b="0" lang="en-US" sz="1400" spc="-1" strike="noStrike">
                <a:solidFill>
                  <a:srgbClr val="000000"/>
                </a:solidFill>
                <a:latin typeface="Arial"/>
              </a:rPr>
              <a:t>Click to </a:t>
            </a:r>
            <a:r>
              <a:rPr b="0" lang="en-US" sz="1400" spc="-1" strike="noStrike">
                <a:solidFill>
                  <a:srgbClr val="000000"/>
                </a:solidFill>
                <a:latin typeface="Arial"/>
              </a:rPr>
              <a:t>edit the </a:t>
            </a:r>
            <a:r>
              <a:rPr b="0" lang="en-US" sz="1400" spc="-1" strike="noStrike">
                <a:solidFill>
                  <a:srgbClr val="000000"/>
                </a:solidFill>
                <a:latin typeface="Arial"/>
              </a:rPr>
              <a:t>title text </a:t>
            </a:r>
            <a:r>
              <a:rPr b="0" lang="en-US" sz="1400" spc="-1" strike="noStrike">
                <a:solidFill>
                  <a:srgbClr val="000000"/>
                </a:solidFill>
                <a:latin typeface="Arial"/>
              </a:rPr>
              <a:t>format</a:t>
            </a:r>
            <a:endParaRPr b="0" lang="en-US" sz="1400" spc="-1" strike="noStrike">
              <a:solidFill>
                <a:srgbClr val="000000"/>
              </a:solidFill>
              <a:latin typeface="Arial"/>
            </a:endParaRPr>
          </a:p>
        </p:txBody>
      </p:sp>
      <p:sp>
        <p:nvSpPr>
          <p:cNvPr id="23" name="PlaceHolder 24"/>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360" y="0"/>
            <a:ext cx="12188520" cy="6858000"/>
            <a:chOff x="-360" y="0"/>
            <a:chExt cx="12188520" cy="6858000"/>
          </a:xfrm>
        </p:grpSpPr>
        <p:sp>
          <p:nvSpPr>
            <p:cNvPr id="61" name="CustomShape 2"/>
            <p:cNvSpPr/>
            <p:nvPr/>
          </p:nvSpPr>
          <p:spPr>
            <a:xfrm>
              <a:off x="4164480" y="6705720"/>
              <a:ext cx="8023680" cy="151560"/>
            </a:xfrm>
            <a:prstGeom prst="rect">
              <a:avLst/>
            </a:prstGeom>
            <a:gradFill rotWithShape="0">
              <a:gsLst>
                <a:gs pos="0">
                  <a:srgbClr val="daeef3"/>
                </a:gs>
                <a:gs pos="100000">
                  <a:srgbClr val="31859b"/>
                </a:gs>
              </a:gsLst>
              <a:lin ang="0"/>
            </a:gradFill>
            <a:ln w="9360">
              <a:solidFill>
                <a:schemeClr val="dk1"/>
              </a:solidFill>
              <a:miter/>
            </a:ln>
          </p:spPr>
          <p:style>
            <a:lnRef idx="0"/>
            <a:fillRef idx="0"/>
            <a:effectRef idx="0"/>
            <a:fontRef idx="minor"/>
          </p:style>
        </p:sp>
        <p:sp>
          <p:nvSpPr>
            <p:cNvPr id="62" name="CustomShape 3"/>
            <p:cNvSpPr/>
            <p:nvPr/>
          </p:nvSpPr>
          <p:spPr>
            <a:xfrm>
              <a:off x="11680920" y="1981080"/>
              <a:ext cx="507240" cy="4266360"/>
            </a:xfrm>
            <a:prstGeom prst="rect">
              <a:avLst/>
            </a:prstGeom>
            <a:gradFill rotWithShape="0">
              <a:gsLst>
                <a:gs pos="0">
                  <a:srgbClr val="c5d8f1"/>
                </a:gs>
                <a:gs pos="100000">
                  <a:srgbClr val="538cd5"/>
                </a:gs>
              </a:gsLst>
              <a:lin ang="5400000"/>
            </a:gradFill>
            <a:ln w="9360">
              <a:solidFill>
                <a:schemeClr val="dk1"/>
              </a:solidFill>
              <a:miter/>
            </a:ln>
          </p:spPr>
          <p:style>
            <a:lnRef idx="0"/>
            <a:fillRef idx="0"/>
            <a:effectRef idx="0"/>
            <a:fontRef idx="minor"/>
          </p:style>
        </p:sp>
        <p:sp>
          <p:nvSpPr>
            <p:cNvPr id="63" name="CustomShape 4"/>
            <p:cNvSpPr/>
            <p:nvPr/>
          </p:nvSpPr>
          <p:spPr>
            <a:xfrm>
              <a:off x="0" y="5257800"/>
              <a:ext cx="608760" cy="151560"/>
            </a:xfrm>
            <a:prstGeom prst="rect">
              <a:avLst/>
            </a:prstGeom>
            <a:solidFill>
              <a:schemeClr val="accent2"/>
            </a:solidFill>
            <a:ln w="9360">
              <a:solidFill>
                <a:schemeClr val="dk1"/>
              </a:solidFill>
              <a:miter/>
            </a:ln>
          </p:spPr>
          <p:style>
            <a:lnRef idx="0"/>
            <a:fillRef idx="0"/>
            <a:effectRef idx="0"/>
            <a:fontRef idx="minor"/>
          </p:style>
        </p:sp>
        <p:sp>
          <p:nvSpPr>
            <p:cNvPr id="64" name="CustomShape 5"/>
            <p:cNvSpPr/>
            <p:nvPr/>
          </p:nvSpPr>
          <p:spPr>
            <a:xfrm>
              <a:off x="0" y="5410080"/>
              <a:ext cx="608760" cy="1447200"/>
            </a:xfrm>
            <a:prstGeom prst="rect">
              <a:avLst/>
            </a:prstGeom>
            <a:solidFill>
              <a:srgbClr val="dddddd"/>
            </a:solidFill>
            <a:ln w="9360">
              <a:solidFill>
                <a:schemeClr val="dk1"/>
              </a:solidFill>
              <a:miter/>
            </a:ln>
          </p:spPr>
          <p:style>
            <a:lnRef idx="0"/>
            <a:fillRef idx="0"/>
            <a:effectRef idx="0"/>
            <a:fontRef idx="minor"/>
          </p:style>
        </p:sp>
        <p:sp>
          <p:nvSpPr>
            <p:cNvPr id="65" name="CustomShape 6"/>
            <p:cNvSpPr/>
            <p:nvPr/>
          </p:nvSpPr>
          <p:spPr>
            <a:xfrm>
              <a:off x="11680920" y="0"/>
              <a:ext cx="507240" cy="1980360"/>
            </a:xfrm>
            <a:prstGeom prst="rect">
              <a:avLst/>
            </a:prstGeom>
            <a:solidFill>
              <a:schemeClr val="lt1"/>
            </a:solidFill>
            <a:ln w="9360">
              <a:solidFill>
                <a:schemeClr val="dk1"/>
              </a:solidFill>
              <a:miter/>
            </a:ln>
          </p:spPr>
          <p:style>
            <a:lnRef idx="0"/>
            <a:fillRef idx="0"/>
            <a:effectRef idx="0"/>
            <a:fontRef idx="minor"/>
          </p:style>
        </p:sp>
        <p:sp>
          <p:nvSpPr>
            <p:cNvPr id="66" name="CustomShape 7"/>
            <p:cNvSpPr/>
            <p:nvPr/>
          </p:nvSpPr>
          <p:spPr>
            <a:xfrm>
              <a:off x="7617960" y="0"/>
              <a:ext cx="4062240" cy="304200"/>
            </a:xfrm>
            <a:prstGeom prst="rect">
              <a:avLst/>
            </a:prstGeom>
            <a:solidFill>
              <a:schemeClr val="accent1"/>
            </a:solidFill>
            <a:ln w="9360">
              <a:solidFill>
                <a:schemeClr val="accent3"/>
              </a:solidFill>
              <a:miter/>
            </a:ln>
          </p:spPr>
          <p:style>
            <a:lnRef idx="0"/>
            <a:fillRef idx="0"/>
            <a:effectRef idx="0"/>
            <a:fontRef idx="minor"/>
          </p:style>
        </p:sp>
        <p:sp>
          <p:nvSpPr>
            <p:cNvPr id="67" name="CustomShape 8"/>
            <p:cNvSpPr/>
            <p:nvPr/>
          </p:nvSpPr>
          <p:spPr>
            <a:xfrm>
              <a:off x="609480" y="304920"/>
              <a:ext cx="710280" cy="761400"/>
            </a:xfrm>
            <a:prstGeom prst="rect">
              <a:avLst/>
            </a:prstGeom>
            <a:solidFill>
              <a:srgbClr val="938953">
                <a:alpha val="50000"/>
              </a:srgbClr>
            </a:solidFill>
            <a:ln w="9360">
              <a:solidFill>
                <a:schemeClr val="dk1"/>
              </a:solidFill>
              <a:miter/>
            </a:ln>
          </p:spPr>
          <p:style>
            <a:lnRef idx="0"/>
            <a:fillRef idx="0"/>
            <a:effectRef idx="0"/>
            <a:fontRef idx="minor"/>
          </p:style>
        </p:sp>
        <p:sp>
          <p:nvSpPr>
            <p:cNvPr id="68" name="CustomShape 9"/>
            <p:cNvSpPr/>
            <p:nvPr/>
          </p:nvSpPr>
          <p:spPr>
            <a:xfrm>
              <a:off x="0" y="1066680"/>
              <a:ext cx="608760" cy="4190400"/>
            </a:xfrm>
            <a:prstGeom prst="rect">
              <a:avLst/>
            </a:prstGeom>
            <a:gradFill rotWithShape="0">
              <a:gsLst>
                <a:gs pos="0">
                  <a:srgbClr val="938953"/>
                </a:gs>
                <a:gs pos="100000">
                  <a:schemeClr val="lt1"/>
                </a:gs>
              </a:gsLst>
              <a:lin ang="5400000"/>
            </a:gradFill>
            <a:ln w="9360">
              <a:solidFill>
                <a:schemeClr val="dk1"/>
              </a:solidFill>
              <a:miter/>
            </a:ln>
          </p:spPr>
          <p:style>
            <a:lnRef idx="0"/>
            <a:fillRef idx="0"/>
            <a:effectRef idx="0"/>
            <a:fontRef idx="minor"/>
          </p:style>
        </p:sp>
        <p:sp>
          <p:nvSpPr>
            <p:cNvPr id="69" name="CustomShape 10"/>
            <p:cNvSpPr/>
            <p:nvPr/>
          </p:nvSpPr>
          <p:spPr>
            <a:xfrm>
              <a:off x="0" y="304920"/>
              <a:ext cx="608760" cy="761400"/>
            </a:xfrm>
            <a:prstGeom prst="rect">
              <a:avLst/>
            </a:prstGeom>
            <a:solidFill>
              <a:schemeClr val="lt1"/>
            </a:solidFill>
            <a:ln w="9360">
              <a:solidFill>
                <a:schemeClr val="dk1"/>
              </a:solidFill>
              <a:miter/>
            </a:ln>
          </p:spPr>
          <p:style>
            <a:lnRef idx="0"/>
            <a:fillRef idx="0"/>
            <a:effectRef idx="0"/>
            <a:fontRef idx="minor"/>
          </p:style>
        </p:sp>
        <p:sp>
          <p:nvSpPr>
            <p:cNvPr id="70" name="CustomShape 11"/>
            <p:cNvSpPr/>
            <p:nvPr/>
          </p:nvSpPr>
          <p:spPr>
            <a:xfrm>
              <a:off x="0" y="0"/>
              <a:ext cx="1319760" cy="304200"/>
            </a:xfrm>
            <a:prstGeom prst="rect">
              <a:avLst/>
            </a:prstGeom>
            <a:solidFill>
              <a:schemeClr val="accent1"/>
            </a:solidFill>
            <a:ln w="19080">
              <a:solidFill>
                <a:schemeClr val="accent1"/>
              </a:solidFill>
              <a:miter/>
            </a:ln>
          </p:spPr>
          <p:style>
            <a:lnRef idx="0"/>
            <a:fillRef idx="0"/>
            <a:effectRef idx="0"/>
            <a:fontRef idx="minor"/>
          </p:style>
        </p:sp>
        <p:sp>
          <p:nvSpPr>
            <p:cNvPr id="71" name="CustomShape 12"/>
            <p:cNvSpPr/>
            <p:nvPr/>
          </p:nvSpPr>
          <p:spPr>
            <a:xfrm>
              <a:off x="1320480" y="0"/>
              <a:ext cx="6296760" cy="304200"/>
            </a:xfrm>
            <a:prstGeom prst="rect">
              <a:avLst/>
            </a:prstGeom>
            <a:solidFill>
              <a:schemeClr val="lt1"/>
            </a:solidFill>
            <a:ln w="9360">
              <a:solidFill>
                <a:srgbClr val="808080"/>
              </a:solidFill>
              <a:miter/>
            </a:ln>
          </p:spPr>
          <p:style>
            <a:lnRef idx="0"/>
            <a:fillRef idx="0"/>
            <a:effectRef idx="0"/>
            <a:fontRef idx="minor"/>
          </p:style>
        </p:sp>
        <p:sp>
          <p:nvSpPr>
            <p:cNvPr id="72" name="CustomShape 13"/>
            <p:cNvSpPr/>
            <p:nvPr/>
          </p:nvSpPr>
          <p:spPr>
            <a:xfrm flipH="1" rot="10800000">
              <a:off x="608400" y="6858000"/>
              <a:ext cx="360" cy="6553080"/>
            </a:xfrm>
            <a:custGeom>
              <a:avLst/>
              <a:gdLst/>
              <a:ahLst/>
              <a:rect l="l" t="t" r="r" b="b"/>
              <a:pathLst>
                <a:path w="21600" h="21600">
                  <a:moveTo>
                    <a:pt x="0" y="0"/>
                  </a:moveTo>
                  <a:lnTo>
                    <a:pt x="21600" y="21600"/>
                  </a:lnTo>
                </a:path>
              </a:pathLst>
            </a:custGeom>
            <a:noFill/>
            <a:ln w="76320">
              <a:solidFill>
                <a:srgbClr val="808080"/>
              </a:solidFill>
              <a:round/>
            </a:ln>
          </p:spPr>
          <p:style>
            <a:lnRef idx="0"/>
            <a:fillRef idx="0"/>
            <a:effectRef idx="0"/>
            <a:fontRef idx="minor"/>
          </p:style>
        </p:sp>
        <p:sp>
          <p:nvSpPr>
            <p:cNvPr id="73" name="CustomShape 14"/>
            <p:cNvSpPr/>
            <p:nvPr/>
          </p:nvSpPr>
          <p:spPr>
            <a:xfrm>
              <a:off x="609120" y="6705360"/>
              <a:ext cx="11579040" cy="360"/>
            </a:xfrm>
            <a:custGeom>
              <a:avLst/>
              <a:gdLst/>
              <a:ahLst/>
              <a:rect l="l" t="t" r="r" b="b"/>
              <a:pathLst>
                <a:path w="21600" h="21600">
                  <a:moveTo>
                    <a:pt x="0" y="0"/>
                  </a:moveTo>
                  <a:lnTo>
                    <a:pt x="21600" y="21600"/>
                  </a:lnTo>
                </a:path>
              </a:pathLst>
            </a:custGeom>
            <a:noFill/>
            <a:ln w="57240">
              <a:solidFill>
                <a:srgbClr val="808080"/>
              </a:solidFill>
              <a:round/>
            </a:ln>
          </p:spPr>
          <p:style>
            <a:lnRef idx="0"/>
            <a:fillRef idx="0"/>
            <a:effectRef idx="0"/>
            <a:fontRef idx="minor"/>
          </p:style>
        </p:sp>
        <p:sp>
          <p:nvSpPr>
            <p:cNvPr id="74" name="CustomShape 15"/>
            <p:cNvSpPr/>
            <p:nvPr/>
          </p:nvSpPr>
          <p:spPr>
            <a:xfrm flipH="1" rot="10800000">
              <a:off x="11680200" y="6705360"/>
              <a:ext cx="360" cy="6705000"/>
            </a:xfrm>
            <a:custGeom>
              <a:avLst/>
              <a:gdLst/>
              <a:ahLst/>
              <a:rect l="l" t="t" r="r" b="b"/>
              <a:pathLst>
                <a:path w="21600" h="21600">
                  <a:moveTo>
                    <a:pt x="0" y="0"/>
                  </a:moveTo>
                  <a:lnTo>
                    <a:pt x="21600" y="21600"/>
                  </a:lnTo>
                </a:path>
              </a:pathLst>
            </a:custGeom>
            <a:noFill/>
            <a:ln w="57240">
              <a:solidFill>
                <a:srgbClr val="808080"/>
              </a:solidFill>
              <a:round/>
            </a:ln>
          </p:spPr>
          <p:style>
            <a:lnRef idx="0"/>
            <a:fillRef idx="0"/>
            <a:effectRef idx="0"/>
            <a:fontRef idx="minor"/>
          </p:style>
        </p:sp>
        <p:sp>
          <p:nvSpPr>
            <p:cNvPr id="75" name="CustomShape 16"/>
            <p:cNvSpPr/>
            <p:nvPr/>
          </p:nvSpPr>
          <p:spPr>
            <a:xfrm>
              <a:off x="0" y="304560"/>
              <a:ext cx="12188160" cy="360"/>
            </a:xfrm>
            <a:custGeom>
              <a:avLst/>
              <a:gdLst/>
              <a:ahLst/>
              <a:rect l="l" t="t" r="r" b="b"/>
              <a:pathLst>
                <a:path w="21600" h="21600">
                  <a:moveTo>
                    <a:pt x="0" y="0"/>
                  </a:moveTo>
                  <a:lnTo>
                    <a:pt x="21600" y="21600"/>
                  </a:lnTo>
                </a:path>
              </a:pathLst>
            </a:custGeom>
            <a:noFill/>
            <a:ln w="38160">
              <a:solidFill>
                <a:srgbClr val="808080"/>
              </a:solidFill>
              <a:round/>
            </a:ln>
          </p:spPr>
          <p:style>
            <a:lnRef idx="0"/>
            <a:fillRef idx="0"/>
            <a:effectRef idx="0"/>
            <a:fontRef idx="minor"/>
          </p:style>
        </p:sp>
        <p:sp>
          <p:nvSpPr>
            <p:cNvPr id="76" name="CustomShape 17"/>
            <p:cNvSpPr/>
            <p:nvPr/>
          </p:nvSpPr>
          <p:spPr>
            <a:xfrm flipH="1">
              <a:off x="7617240" y="457200"/>
              <a:ext cx="4570200" cy="360"/>
            </a:xfrm>
            <a:custGeom>
              <a:avLst/>
              <a:gdLst/>
              <a:ahLst/>
              <a:rect l="l" t="t" r="r" b="b"/>
              <a:pathLst>
                <a:path w="21600" h="21600">
                  <a:moveTo>
                    <a:pt x="0" y="0"/>
                  </a:moveTo>
                  <a:lnTo>
                    <a:pt x="21600" y="21600"/>
                  </a:lnTo>
                </a:path>
              </a:pathLst>
            </a:custGeom>
            <a:noFill/>
            <a:ln w="19080">
              <a:solidFill>
                <a:srgbClr val="808080"/>
              </a:solidFill>
              <a:round/>
            </a:ln>
          </p:spPr>
          <p:style>
            <a:lnRef idx="0"/>
            <a:fillRef idx="0"/>
            <a:effectRef idx="0"/>
            <a:fontRef idx="minor"/>
          </p:style>
        </p:sp>
        <p:sp>
          <p:nvSpPr>
            <p:cNvPr id="77" name="CustomShape 18"/>
            <p:cNvSpPr/>
            <p:nvPr/>
          </p:nvSpPr>
          <p:spPr>
            <a:xfrm flipH="1" rot="10800000">
              <a:off x="7617240" y="457200"/>
              <a:ext cx="360" cy="456840"/>
            </a:xfrm>
            <a:custGeom>
              <a:avLst/>
              <a:gdLst/>
              <a:ahLst/>
              <a:rect l="l" t="t" r="r" b="b"/>
              <a:pathLst>
                <a:path w="21600" h="21600">
                  <a:moveTo>
                    <a:pt x="0" y="0"/>
                  </a:moveTo>
                  <a:lnTo>
                    <a:pt x="21600" y="21600"/>
                  </a:lnTo>
                </a:path>
              </a:pathLst>
            </a:custGeom>
            <a:noFill/>
            <a:ln w="19080">
              <a:solidFill>
                <a:srgbClr val="808080"/>
              </a:solidFill>
              <a:round/>
            </a:ln>
          </p:spPr>
          <p:style>
            <a:lnRef idx="0"/>
            <a:fillRef idx="0"/>
            <a:effectRef idx="0"/>
            <a:fontRef idx="minor"/>
          </p:style>
        </p:sp>
        <p:sp>
          <p:nvSpPr>
            <p:cNvPr id="78" name="CustomShape 19"/>
            <p:cNvSpPr/>
            <p:nvPr/>
          </p:nvSpPr>
          <p:spPr>
            <a:xfrm>
              <a:off x="11680920" y="1981080"/>
              <a:ext cx="507240" cy="360"/>
            </a:xfrm>
            <a:custGeom>
              <a:avLst/>
              <a:gdLst/>
              <a:ahLst/>
              <a:rect l="l" t="t" r="r" b="b"/>
              <a:pathLst>
                <a:path w="21600" h="21600">
                  <a:moveTo>
                    <a:pt x="0" y="0"/>
                  </a:moveTo>
                  <a:lnTo>
                    <a:pt x="21600" y="21600"/>
                  </a:lnTo>
                </a:path>
              </a:pathLst>
            </a:custGeom>
            <a:noFill/>
            <a:ln w="28440">
              <a:solidFill>
                <a:schemeClr val="dk1"/>
              </a:solidFill>
              <a:round/>
            </a:ln>
          </p:spPr>
          <p:style>
            <a:lnRef idx="0"/>
            <a:fillRef idx="0"/>
            <a:effectRef idx="0"/>
            <a:fontRef idx="minor"/>
          </p:style>
        </p:sp>
        <p:sp>
          <p:nvSpPr>
            <p:cNvPr id="79" name="CustomShape 20"/>
            <p:cNvSpPr/>
            <p:nvPr/>
          </p:nvSpPr>
          <p:spPr>
            <a:xfrm>
              <a:off x="1320120" y="0"/>
              <a:ext cx="360" cy="1066320"/>
            </a:xfrm>
            <a:custGeom>
              <a:avLst/>
              <a:gdLst/>
              <a:ahLst/>
              <a:rect l="l" t="t" r="r" b="b"/>
              <a:pathLst>
                <a:path w="21600" h="21600">
                  <a:moveTo>
                    <a:pt x="0" y="0"/>
                  </a:moveTo>
                  <a:lnTo>
                    <a:pt x="21600" y="21600"/>
                  </a:lnTo>
                </a:path>
              </a:pathLst>
            </a:custGeom>
            <a:noFill/>
            <a:ln w="19080">
              <a:solidFill>
                <a:srgbClr val="808080"/>
              </a:solidFill>
              <a:round/>
            </a:ln>
          </p:spPr>
          <p:style>
            <a:lnRef idx="0"/>
            <a:fillRef idx="0"/>
            <a:effectRef idx="0"/>
            <a:fontRef idx="minor"/>
          </p:style>
        </p:sp>
        <p:sp>
          <p:nvSpPr>
            <p:cNvPr id="80" name="CustomShape 21"/>
            <p:cNvSpPr/>
            <p:nvPr/>
          </p:nvSpPr>
          <p:spPr>
            <a:xfrm flipH="1">
              <a:off x="0" y="1066680"/>
              <a:ext cx="1319760" cy="360"/>
            </a:xfrm>
            <a:custGeom>
              <a:avLst/>
              <a:gdLst/>
              <a:ahLst/>
              <a:rect l="l" t="t" r="r" b="b"/>
              <a:pathLst>
                <a:path w="21600" h="21600">
                  <a:moveTo>
                    <a:pt x="0" y="0"/>
                  </a:moveTo>
                  <a:lnTo>
                    <a:pt x="21600" y="21600"/>
                  </a:lnTo>
                </a:path>
              </a:pathLst>
            </a:custGeom>
            <a:noFill/>
            <a:ln w="28440">
              <a:solidFill>
                <a:srgbClr val="808080"/>
              </a:solidFill>
              <a:round/>
            </a:ln>
          </p:spPr>
          <p:style>
            <a:lnRef idx="0"/>
            <a:fillRef idx="0"/>
            <a:effectRef idx="0"/>
            <a:fontRef idx="minor"/>
          </p:style>
        </p:sp>
        <p:sp>
          <p:nvSpPr>
            <p:cNvPr id="81" name="CustomShape 22"/>
            <p:cNvSpPr/>
            <p:nvPr/>
          </p:nvSpPr>
          <p:spPr>
            <a:xfrm flipH="1">
              <a:off x="-720" y="5257800"/>
              <a:ext cx="608760" cy="360"/>
            </a:xfrm>
            <a:custGeom>
              <a:avLst/>
              <a:gdLst/>
              <a:ahLst/>
              <a:rect l="l" t="t" r="r" b="b"/>
              <a:pathLst>
                <a:path w="21600" h="21600">
                  <a:moveTo>
                    <a:pt x="0" y="0"/>
                  </a:moveTo>
                  <a:lnTo>
                    <a:pt x="21600" y="21600"/>
                  </a:lnTo>
                </a:path>
              </a:pathLst>
            </a:custGeom>
            <a:noFill/>
            <a:ln w="28440">
              <a:solidFill>
                <a:srgbClr val="808080"/>
              </a:solidFill>
              <a:round/>
            </a:ln>
          </p:spPr>
          <p:style>
            <a:lnRef idx="0"/>
            <a:fillRef idx="0"/>
            <a:effectRef idx="0"/>
            <a:fontRef idx="minor"/>
          </p:style>
        </p:sp>
        <p:sp>
          <p:nvSpPr>
            <p:cNvPr id="82" name="CustomShape 23"/>
            <p:cNvSpPr/>
            <p:nvPr/>
          </p:nvSpPr>
          <p:spPr>
            <a:xfrm flipH="1">
              <a:off x="-720" y="5410080"/>
              <a:ext cx="608760" cy="360"/>
            </a:xfrm>
            <a:custGeom>
              <a:avLst/>
              <a:gdLst/>
              <a:ahLst/>
              <a:rect l="l" t="t" r="r" b="b"/>
              <a:pathLst>
                <a:path w="21600" h="21600">
                  <a:moveTo>
                    <a:pt x="0" y="0"/>
                  </a:moveTo>
                  <a:lnTo>
                    <a:pt x="21600" y="21600"/>
                  </a:lnTo>
                </a:path>
              </a:pathLst>
            </a:custGeom>
            <a:noFill/>
            <a:ln w="28440">
              <a:solidFill>
                <a:schemeClr val="accent1"/>
              </a:solidFill>
              <a:round/>
            </a:ln>
          </p:spPr>
          <p:style>
            <a:lnRef idx="0"/>
            <a:fillRef idx="0"/>
            <a:effectRef idx="0"/>
            <a:fontRef idx="minor"/>
          </p:style>
        </p:sp>
      </p:grpSp>
      <p:sp>
        <p:nvSpPr>
          <p:cNvPr id="83" name="PlaceHolder 24"/>
          <p:cNvSpPr>
            <a:spLocks noGrp="1"/>
          </p:cNvSpPr>
          <p:nvPr>
            <p:ph type="title"/>
          </p:nvPr>
        </p:nvSpPr>
        <p:spPr>
          <a:xfrm>
            <a:off x="609120" y="273600"/>
            <a:ext cx="10969560" cy="11448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4" name="PlaceHolder 25"/>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68000" y="225720"/>
            <a:ext cx="9595440" cy="11372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200" spc="-1" strike="noStrike">
                <a:solidFill>
                  <a:srgbClr val="632e62"/>
                </a:solidFill>
                <a:latin typeface="Arial"/>
                <a:ea typeface="Arial"/>
              </a:rPr>
              <a:t>Classification of You-Tube Videos using Deep Learning and NLP</a:t>
            </a:r>
            <a:endParaRPr b="0" lang="en-US" sz="3200" spc="-1" strike="noStrike">
              <a:latin typeface="Arial"/>
            </a:endParaRPr>
          </a:p>
        </p:txBody>
      </p:sp>
      <p:sp>
        <p:nvSpPr>
          <p:cNvPr id="122" name="CustomShape 2"/>
          <p:cNvSpPr/>
          <p:nvPr/>
        </p:nvSpPr>
        <p:spPr>
          <a:xfrm>
            <a:off x="1271160" y="1281240"/>
            <a:ext cx="9595440" cy="418536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0" lang="en-US" sz="2000" spc="-1" strike="noStrike">
                <a:solidFill>
                  <a:srgbClr val="000000"/>
                </a:solidFill>
                <a:latin typeface="Arial"/>
                <a:ea typeface="Arial"/>
              </a:rPr>
              <a:t>(Supervisor:  </a:t>
            </a:r>
            <a:r>
              <a:rPr b="1" lang="en-US" sz="2000" spc="-1" strike="noStrike">
                <a:solidFill>
                  <a:srgbClr val="6e1d6b"/>
                </a:solidFill>
                <a:latin typeface="Arial"/>
                <a:ea typeface="Arial"/>
              </a:rPr>
              <a:t>Dr Deepti Gupta </a:t>
            </a:r>
            <a:r>
              <a:rPr b="0" lang="en-US" sz="2000" spc="-1" strike="noStrike">
                <a:solidFill>
                  <a:srgbClr val="000000"/>
                </a:solidFill>
                <a:latin typeface="Arial"/>
                <a:ea typeface="Arial"/>
              </a:rPr>
              <a:t>)</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Century Gothic"/>
                <a:ea typeface="Century Gothic"/>
              </a:rPr>
              <a:t>GroupMembers </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pic>
        <p:nvPicPr>
          <p:cNvPr id="123" name="Google Shape;161;p27" descr=""/>
          <p:cNvPicPr/>
          <p:nvPr/>
        </p:nvPicPr>
        <p:blipFill>
          <a:blip r:embed="rId1"/>
          <a:stretch/>
        </p:blipFill>
        <p:spPr>
          <a:xfrm>
            <a:off x="5112000" y="2211120"/>
            <a:ext cx="1823040" cy="1599480"/>
          </a:xfrm>
          <a:prstGeom prst="rect">
            <a:avLst/>
          </a:prstGeom>
          <a:ln>
            <a:noFill/>
          </a:ln>
        </p:spPr>
      </p:pic>
      <p:graphicFrame>
        <p:nvGraphicFramePr>
          <p:cNvPr id="124" name="Table 3"/>
          <p:cNvGraphicFramePr/>
          <p:nvPr/>
        </p:nvGraphicFramePr>
        <p:xfrm>
          <a:off x="2214360" y="4175280"/>
          <a:ext cx="8100720" cy="1933560"/>
        </p:xfrm>
        <a:graphic>
          <a:graphicData uri="http://schemas.openxmlformats.org/drawingml/2006/table">
            <a:tbl>
              <a:tblPr/>
              <a:tblGrid>
                <a:gridCol w="2286000"/>
                <a:gridCol w="1675800"/>
                <a:gridCol w="4138920"/>
              </a:tblGrid>
              <a:tr h="299520">
                <a:tc>
                  <a:txBody>
                    <a:bodyPr/>
                    <a:p>
                      <a:pPr algn="ctr">
                        <a:lnSpc>
                          <a:spcPct val="100000"/>
                        </a:lnSpc>
                      </a:pPr>
                      <a:r>
                        <a:rPr b="1" lang="en-US" sz="1400" spc="-1" strike="noStrike">
                          <a:solidFill>
                            <a:srgbClr val="ffffff"/>
                          </a:solidFill>
                          <a:latin typeface="Arial"/>
                          <a:ea typeface="Arial"/>
                        </a:rPr>
                        <a:t>Name of Member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ea typeface="Arial"/>
                        </a:rPr>
                        <a:t>Roll Number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ea typeface="Arial"/>
                        </a:rPr>
                        <a:t>Role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2278f"/>
                    </a:solidFill>
                  </a:tcPr>
                </a:tc>
              </a:tr>
              <a:tr h="425520">
                <a:tc>
                  <a:txBody>
                    <a:bodyPr/>
                    <a:p>
                      <a:pPr algn="ctr">
                        <a:lnSpc>
                          <a:spcPct val="150000"/>
                        </a:lnSpc>
                      </a:pPr>
                      <a:r>
                        <a:rPr b="0" lang="en-US" sz="1400" spc="-1" strike="noStrike">
                          <a:solidFill>
                            <a:srgbClr val="000000"/>
                          </a:solidFill>
                          <a:latin typeface="Arial"/>
                          <a:ea typeface="Arial"/>
                        </a:rPr>
                        <a:t>Akash Kandpal</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ea typeface="Arial"/>
                        </a:rPr>
                        <a:t>1513310027</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00000"/>
                        </a:lnSpc>
                      </a:pPr>
                      <a:r>
                        <a:rPr b="0" lang="en-US" sz="2000" spc="-1" strike="noStrike">
                          <a:solidFill>
                            <a:srgbClr val="000000"/>
                          </a:solidFill>
                          <a:latin typeface="Arial"/>
                          <a:ea typeface="Arial"/>
                        </a:rPr>
                        <a:t>NLP/ Deep Learning Part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solidFill>
                      <a:srgbClr val="dbccdb"/>
                    </a:solidFill>
                  </a:tcPr>
                </a:tc>
              </a:tr>
              <a:tr h="425520">
                <a:tc>
                  <a:txBody>
                    <a:bodyPr/>
                    <a:p>
                      <a:pPr algn="ctr">
                        <a:lnSpc>
                          <a:spcPct val="150000"/>
                        </a:lnSpc>
                      </a:pPr>
                      <a:r>
                        <a:rPr b="0" lang="en-US" sz="1400" spc="-1" strike="noStrike">
                          <a:solidFill>
                            <a:srgbClr val="000000"/>
                          </a:solidFill>
                          <a:latin typeface="Arial"/>
                          <a:ea typeface="Arial"/>
                        </a:rPr>
                        <a:t>Sivasish Koch </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ea typeface="Arial"/>
                        </a:rPr>
                        <a:t>1513310214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00000"/>
                        </a:lnSpc>
                      </a:pPr>
                      <a:r>
                        <a:rPr b="0" lang="en-US" sz="2000" spc="-1" strike="noStrike">
                          <a:solidFill>
                            <a:srgbClr val="000000"/>
                          </a:solidFill>
                          <a:latin typeface="Arial"/>
                          <a:ea typeface="Arial"/>
                        </a:rPr>
                        <a:t>Javascript Part</a:t>
                      </a:r>
                      <a:endParaRPr b="0" lang="en-US" sz="2000" spc="-1" strike="noStrike">
                        <a:latin typeface="Arial"/>
                      </a:endParaRPr>
                    </a:p>
                  </a:txBody>
                  <a:tcPr marL="91440" marR="91440">
                    <a:lnL w="12240">
                      <a:solidFill>
                        <a:srgbClr val="ffffff"/>
                      </a:solidFill>
                    </a:lnL>
                    <a:lnR w="12240">
                      <a:solidFill>
                        <a:srgbClr val="ffffff"/>
                      </a:solidFill>
                    </a:lnR>
                    <a:solidFill>
                      <a:srgbClr val="dbccdb"/>
                    </a:solidFill>
                  </a:tcPr>
                </a:tc>
              </a:tr>
              <a:tr h="391320">
                <a:tc>
                  <a:txBody>
                    <a:bodyPr/>
                    <a:p>
                      <a:pPr algn="ctr">
                        <a:lnSpc>
                          <a:spcPct val="100000"/>
                        </a:lnSpc>
                      </a:pPr>
                      <a:r>
                        <a:rPr b="0" lang="en-US" sz="1400" spc="-1" strike="noStrike">
                          <a:solidFill>
                            <a:srgbClr val="000000"/>
                          </a:solidFill>
                          <a:latin typeface="Arial"/>
                          <a:ea typeface="Arial"/>
                        </a:rPr>
                        <a:t>Saif Ali</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ea typeface="Arial"/>
                        </a:rPr>
                        <a:t>1513321165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nSpc>
                          <a:spcPct val="100000"/>
                        </a:lnSpc>
                      </a:pP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Classifcation checker (manual)</a:t>
                      </a:r>
                      <a:endParaRPr b="0" lang="en-US" sz="2000" spc="-1" strike="noStrike">
                        <a:latin typeface="Arial"/>
                      </a:endParaRPr>
                    </a:p>
                  </a:txBody>
                  <a:tcPr marL="91440" marR="91440">
                    <a:lnL w="12240">
                      <a:solidFill>
                        <a:srgbClr val="ffffff"/>
                      </a:solidFill>
                    </a:lnL>
                    <a:lnR w="12240">
                      <a:solidFill>
                        <a:srgbClr val="ffffff"/>
                      </a:solidFill>
                    </a:lnR>
                    <a:solidFill>
                      <a:srgbClr val="dbccdb"/>
                    </a:solidFill>
                  </a:tcPr>
                </a:tc>
              </a:tr>
              <a:tr h="391680">
                <a:tc>
                  <a:txBody>
                    <a:bodyPr/>
                    <a:p>
                      <a:pPr algn="ctr">
                        <a:lnSpc>
                          <a:spcPct val="100000"/>
                        </a:lnSpc>
                      </a:pPr>
                      <a:r>
                        <a:rPr b="0" lang="en-US" sz="1400" spc="-1" strike="noStrike">
                          <a:solidFill>
                            <a:srgbClr val="000000"/>
                          </a:solidFill>
                          <a:latin typeface="Arial"/>
                          <a:ea typeface="Arial"/>
                        </a:rPr>
                        <a:t>Rahul Bilra</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ea typeface="Arial"/>
                        </a:rPr>
                        <a:t>1513310161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nSpc>
                          <a:spcPct val="100000"/>
                        </a:lnSpc>
                      </a:pP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Scraping the data</a:t>
                      </a:r>
                      <a:endParaRPr b="0" lang="en-US" sz="2000" spc="-1" strike="noStrike">
                        <a:latin typeface="Arial"/>
                      </a:endParaRPr>
                    </a:p>
                  </a:txBody>
                  <a:tcPr marL="91440" marR="91440">
                    <a:lnL w="12240">
                      <a:solidFill>
                        <a:srgbClr val="ffffff"/>
                      </a:solidFill>
                    </a:lnL>
                    <a:lnR w="12240">
                      <a:solidFill>
                        <a:srgbClr val="ffffff"/>
                      </a:solidFill>
                    </a:lnR>
                    <a:lnB w="12240">
                      <a:solidFill>
                        <a:srgbClr val="ffffff"/>
                      </a:solidFill>
                    </a:lnB>
                    <a:solidFill>
                      <a:srgbClr val="dbccdb"/>
                    </a:solidFill>
                  </a:tcPr>
                </a:tc>
              </a:tr>
            </a:tbl>
          </a:graphicData>
        </a:graphic>
      </p:graphicFrame>
      <p:sp>
        <p:nvSpPr>
          <p:cNvPr id="125" name="CustomShape 4"/>
          <p:cNvSpPr/>
          <p:nvPr/>
        </p:nvSpPr>
        <p:spPr>
          <a:xfrm>
            <a:off x="3672000" y="1411920"/>
            <a:ext cx="5065920" cy="311040"/>
          </a:xfrm>
          <a:prstGeom prst="rect">
            <a:avLst/>
          </a:prstGeom>
          <a:noFill/>
          <a:ln>
            <a:noFill/>
          </a:ln>
        </p:spPr>
        <p:style>
          <a:lnRef idx="0"/>
          <a:fillRef idx="0"/>
          <a:effectRef idx="0"/>
          <a:fontRef idx="minor"/>
        </p:style>
        <p:txBody>
          <a:bodyPr lIns="0" rIns="0" tIns="0" bIns="0"/>
          <a:p>
            <a:pPr algn="ctr">
              <a:lnSpc>
                <a:spcPct val="100000"/>
              </a:lnSpc>
            </a:pPr>
            <a:r>
              <a:rPr b="0" lang="en-US" sz="1600" spc="-1" strike="noStrike">
                <a:solidFill>
                  <a:srgbClr val="000000"/>
                </a:solidFill>
                <a:latin typeface="Arial"/>
                <a:ea typeface="Arial"/>
              </a:rPr>
              <a:t>Department of Computer Science and Engineering </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522440" y="533520"/>
            <a:ext cx="9596160" cy="113796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Arial"/>
              </a:rPr>
              <a:t>Software Requirements</a:t>
            </a:r>
            <a:endParaRPr b="0" lang="en-US" sz="3200" spc="-1" strike="noStrike">
              <a:latin typeface="Arial"/>
            </a:endParaRPr>
          </a:p>
        </p:txBody>
      </p:sp>
      <p:sp>
        <p:nvSpPr>
          <p:cNvPr id="147" name="CustomShape 2"/>
          <p:cNvSpPr/>
          <p:nvPr/>
        </p:nvSpPr>
        <p:spPr>
          <a:xfrm>
            <a:off x="1522440" y="1828800"/>
            <a:ext cx="9596160" cy="4186080"/>
          </a:xfrm>
          <a:prstGeom prst="rect">
            <a:avLst/>
          </a:prstGeom>
          <a:noFill/>
          <a:ln>
            <a:noFill/>
          </a:ln>
        </p:spPr>
        <p:style>
          <a:lnRef idx="0"/>
          <a:fillRef idx="0"/>
          <a:effectRef idx="0"/>
          <a:fontRef idx="minor"/>
        </p:style>
        <p:txBody>
          <a:bodyPr lIns="90000" rIns="90000" tIns="45000" bIns="45000"/>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Gensim, FASTTEXT and NLTK</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Data Huge Api : For generating new url’s for hitting calls.</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Chrome Extension</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Tensorflow : As a base for Keras and more optimization.</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Keras : For making Deep Learning Models</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Pandas : For cleaning the data</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Numpy : For mathematical purposes.</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Plotly : For visualising graphs.</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Scikit : For ML Algorithms.</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SHLDA : For Topic Modelling purposes.</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AJAX : For dynamic rendering of calls and updating webpages.</a:t>
            </a:r>
            <a:endParaRPr b="0" lang="en-US" sz="2000" spc="-1" strike="noStrike">
              <a:latin typeface="Arial"/>
            </a:endParaRPr>
          </a:p>
          <a:p>
            <a:pPr marL="216000" indent="-289080">
              <a:lnSpc>
                <a:spcPct val="100000"/>
              </a:lnSpc>
              <a:buClr>
                <a:srgbClr val="000000"/>
              </a:buClr>
              <a:buFont typeface="Century Gothic"/>
              <a:buChar char="●"/>
            </a:pPr>
            <a:r>
              <a:rPr b="0" lang="en-US" sz="2000" spc="-1" strike="noStrike">
                <a:solidFill>
                  <a:srgbClr val="000000"/>
                </a:solidFill>
                <a:latin typeface="Century Gothic"/>
                <a:ea typeface="Century Gothic"/>
              </a:rPr>
              <a:t>No separate hardware is required.</a:t>
            </a:r>
            <a:endParaRPr b="0" lang="en-US"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522440" y="533520"/>
            <a:ext cx="9595440" cy="1137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Arial"/>
              </a:rPr>
              <a:t>Conclusion</a:t>
            </a:r>
            <a:endParaRPr b="0" lang="en-US" sz="3200" spc="-1" strike="noStrike">
              <a:latin typeface="Arial"/>
            </a:endParaRPr>
          </a:p>
        </p:txBody>
      </p:sp>
      <p:sp>
        <p:nvSpPr>
          <p:cNvPr id="149" name="CustomShape 2"/>
          <p:cNvSpPr/>
          <p:nvPr/>
        </p:nvSpPr>
        <p:spPr>
          <a:xfrm>
            <a:off x="1522440" y="1828800"/>
            <a:ext cx="9595440" cy="41853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Century Gothic"/>
                <a:ea typeface="Century Gothic"/>
              </a:rPr>
              <a:t>Our effort has been to make it easier for improving the quality content available on You-Tube and thus enhancing the user-experience of the You-Tube users. They can easily get relevant information from the videos. This has never been approached before as previously  people have tried to make recommendation system for these platforms rather than doing something about the quality of content available there. </a:t>
            </a:r>
            <a:endParaRPr b="0" lang="en-US" sz="2000" spc="-1" strike="noStrike">
              <a:latin typeface="Arial"/>
            </a:endParaRPr>
          </a:p>
          <a:p>
            <a:pPr>
              <a:lnSpc>
                <a:spcPct val="100000"/>
              </a:lnSpc>
            </a:pPr>
            <a:r>
              <a:rPr b="0" lang="en-US" sz="2000" spc="-1" strike="noStrike">
                <a:solidFill>
                  <a:srgbClr val="000000"/>
                </a:solidFill>
                <a:latin typeface="Century Gothic"/>
                <a:ea typeface="Century Gothic"/>
              </a:rPr>
              <a:t>               </a:t>
            </a:r>
            <a:endParaRPr b="0" lang="en-US" sz="2000" spc="-1" strike="noStrike">
              <a:latin typeface="Arial"/>
            </a:endParaRPr>
          </a:p>
          <a:p>
            <a:pPr>
              <a:lnSpc>
                <a:spcPct val="100000"/>
              </a:lnSpc>
            </a:pPr>
            <a:r>
              <a:rPr b="0" lang="en-US" sz="2000" spc="-1" strike="noStrike">
                <a:solidFill>
                  <a:srgbClr val="000000"/>
                </a:solidFill>
                <a:latin typeface="Century Gothic"/>
                <a:ea typeface="Century Gothic"/>
              </a:rPr>
              <a:t>               </a:t>
            </a:r>
            <a:r>
              <a:rPr b="0" lang="en-US" sz="2000" spc="-1" strike="noStrike">
                <a:solidFill>
                  <a:srgbClr val="000000"/>
                </a:solidFill>
                <a:latin typeface="Century Gothic"/>
                <a:ea typeface="Century Gothic"/>
              </a:rPr>
              <a:t>Also, the approach involves further advancements like usuage of Deep NLP and Computer Vision for understanding the sentiments of the comments and also by analyzing the video itself frame-by-frame. So, this is a small effort from our side to improve the quality of videos and rank videos on You-Tube by providing them scores, lot of advancements will be seen in this area in the near future.</a:t>
            </a:r>
            <a:endParaRPr b="0" lang="en-US"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522440" y="533520"/>
            <a:ext cx="9595440" cy="1137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Arial"/>
              </a:rPr>
              <a:t>References</a:t>
            </a:r>
            <a:endParaRPr b="0" lang="en-US" sz="3200" spc="-1" strike="noStrike">
              <a:latin typeface="Arial"/>
            </a:endParaRPr>
          </a:p>
        </p:txBody>
      </p:sp>
      <p:sp>
        <p:nvSpPr>
          <p:cNvPr id="151" name="CustomShape 2"/>
          <p:cNvSpPr/>
          <p:nvPr/>
        </p:nvSpPr>
        <p:spPr>
          <a:xfrm>
            <a:off x="1522440" y="1828800"/>
            <a:ext cx="9595440" cy="4185360"/>
          </a:xfrm>
          <a:prstGeom prst="rect">
            <a:avLst/>
          </a:prstGeom>
          <a:noFill/>
          <a:ln>
            <a:noFill/>
          </a:ln>
        </p:spPr>
        <p:style>
          <a:lnRef idx="0"/>
          <a:fillRef idx="0"/>
          <a:effectRef idx="0"/>
          <a:fontRef idx="minor"/>
        </p:style>
        <p:txBody>
          <a:bodyPr lIns="90000" rIns="90000" tIns="45000" bIns="45000"/>
          <a:p>
            <a:pPr marL="219600" indent="-268560" algn="just">
              <a:lnSpc>
                <a:spcPct val="150000"/>
              </a:lnSpc>
              <a:buClr>
                <a:srgbClr val="000000"/>
              </a:buClr>
              <a:buFont typeface="Century Gothic"/>
              <a:buChar char="●"/>
            </a:pPr>
            <a:r>
              <a:rPr b="0" lang="en-US" sz="1400" spc="-1" strike="noStrike" u="sng">
                <a:solidFill>
                  <a:srgbClr val="000000"/>
                </a:solidFill>
                <a:uFillTx/>
                <a:latin typeface="Century Gothic"/>
                <a:ea typeface="Century Gothic"/>
              </a:rPr>
              <a:t>[1]Green BF, Wolf AK, Chomsky C, and Laughery K. Baseball: An automatic question answerer. </a:t>
            </a:r>
            <a:endParaRPr b="0" lang="en-US" sz="1400" spc="-1" strike="noStrike">
              <a:latin typeface="Arial"/>
            </a:endParaRPr>
          </a:p>
          <a:p>
            <a:pPr marL="219600" indent="-268560" algn="just">
              <a:lnSpc>
                <a:spcPct val="150000"/>
              </a:lnSpc>
              <a:buClr>
                <a:srgbClr val="000000"/>
              </a:buClr>
              <a:buFont typeface="Century Gothic"/>
              <a:buChar char="●"/>
            </a:pPr>
            <a:r>
              <a:rPr b="0" lang="en-US" sz="1400" spc="-1" strike="noStrike" u="sng">
                <a:solidFill>
                  <a:srgbClr val="000000"/>
                </a:solidFill>
                <a:uFillTx/>
                <a:latin typeface="Century Gothic"/>
                <a:ea typeface="Century Gothic"/>
              </a:rPr>
              <a:t>[2]Weizenbaum J. ELIZA - a computer program for the study of natural language communication between man and machine. </a:t>
            </a:r>
            <a:endParaRPr b="0" lang="en-US" sz="1400" spc="-1" strike="noStrike">
              <a:latin typeface="Arial"/>
            </a:endParaRPr>
          </a:p>
          <a:p>
            <a:pPr marL="219600" indent="-268560" algn="just">
              <a:lnSpc>
                <a:spcPct val="150000"/>
              </a:lnSpc>
              <a:buClr>
                <a:srgbClr val="000000"/>
              </a:buClr>
              <a:buFont typeface="Century Gothic"/>
              <a:buChar char="●"/>
            </a:pPr>
            <a:r>
              <a:rPr b="0" lang="en-US" sz="1400" spc="-1" strike="noStrike" u="sng">
                <a:solidFill>
                  <a:srgbClr val="000000"/>
                </a:solidFill>
                <a:uFillTx/>
                <a:latin typeface="Century Gothic"/>
                <a:ea typeface="Century Gothic"/>
              </a:rPr>
              <a:t>[3]Woods W. Progress in Natural Language Understanding - An Application to Lunar Geology. </a:t>
            </a:r>
            <a:endParaRPr b="0" lang="en-US" sz="1400" spc="-1" strike="noStrike">
              <a:latin typeface="Arial"/>
            </a:endParaRPr>
          </a:p>
          <a:p>
            <a:pPr marL="219600" indent="-268560" algn="just">
              <a:lnSpc>
                <a:spcPct val="150000"/>
              </a:lnSpc>
              <a:buClr>
                <a:srgbClr val="000000"/>
              </a:buClr>
              <a:buFont typeface="Century Gothic"/>
              <a:buChar char="●"/>
            </a:pPr>
            <a:r>
              <a:rPr b="0" lang="en-US" sz="1400" spc="-1" strike="noStrike" u="sng">
                <a:solidFill>
                  <a:srgbClr val="000000"/>
                </a:solidFill>
                <a:uFillTx/>
                <a:latin typeface="Century Gothic"/>
                <a:ea typeface="Century Gothic"/>
              </a:rPr>
              <a:t>[4]Bobrow DG, Kaplan RM, Kay M, Norman DA, Thompson H, and Winograd T. Gus, a frame-driven dialog system. </a:t>
            </a:r>
            <a:endParaRPr b="0" lang="en-US" sz="1400" spc="-1" strike="noStrike">
              <a:latin typeface="Arial"/>
            </a:endParaRPr>
          </a:p>
          <a:p>
            <a:pPr marL="219600" indent="-268560" algn="just">
              <a:lnSpc>
                <a:spcPct val="150000"/>
              </a:lnSpc>
              <a:buClr>
                <a:srgbClr val="000000"/>
              </a:buClr>
              <a:buFont typeface="Century Gothic"/>
              <a:buChar char="●"/>
            </a:pPr>
            <a:r>
              <a:rPr b="0" lang="en-US" sz="1400" spc="-1" strike="noStrike" u="sng">
                <a:solidFill>
                  <a:srgbClr val="000000"/>
                </a:solidFill>
                <a:uFillTx/>
                <a:latin typeface="Century Gothic"/>
                <a:ea typeface="Century Gothic"/>
              </a:rPr>
              <a:t>[5]Katz B. Annotating the World Wide Web using natural language. </a:t>
            </a:r>
            <a:endParaRPr b="0" lang="en-US" sz="1400" spc="-1" strike="noStrike">
              <a:latin typeface="Arial"/>
            </a:endParaRPr>
          </a:p>
          <a:p>
            <a:pPr marL="219600" indent="-268560" algn="just">
              <a:lnSpc>
                <a:spcPct val="150000"/>
              </a:lnSpc>
              <a:buClr>
                <a:srgbClr val="000000"/>
              </a:buClr>
              <a:buFont typeface="Century Gothic"/>
              <a:buChar char="●"/>
            </a:pPr>
            <a:r>
              <a:rPr b="0" lang="en-US" sz="1400" spc="-1" strike="noStrike" u="sng">
                <a:solidFill>
                  <a:srgbClr val="000000"/>
                </a:solidFill>
                <a:uFillTx/>
                <a:latin typeface="Century Gothic"/>
                <a:ea typeface="Century Gothic"/>
              </a:rPr>
              <a:t>[6]Clark P, Thompson J, and Porter B. A knowledge-based approach to question answering.</a:t>
            </a:r>
            <a:endParaRPr b="0" lang="en-US" sz="1400" spc="-1" strike="noStrike">
              <a:latin typeface="Arial"/>
            </a:endParaRPr>
          </a:p>
          <a:p>
            <a:pPr marL="219600" indent="-268560" algn="just">
              <a:lnSpc>
                <a:spcPct val="150000"/>
              </a:lnSpc>
              <a:buClr>
                <a:srgbClr val="000000"/>
              </a:buClr>
              <a:buFont typeface="Century Gothic"/>
              <a:buChar char="●"/>
            </a:pPr>
            <a:r>
              <a:rPr b="0" lang="en-US" sz="1400" spc="-1" strike="noStrike" u="sng">
                <a:solidFill>
                  <a:srgbClr val="000000"/>
                </a:solidFill>
                <a:uFillTx/>
                <a:latin typeface="Century Gothic"/>
                <a:ea typeface="Century Gothic"/>
              </a:rPr>
              <a:t>[7]Riloff E and Thelen M. A Rule-based Question Answering System for Reading Comprehension Tests. </a:t>
            </a:r>
            <a:endParaRPr b="0" lang="en-US" sz="1400" spc="-1" strike="noStrike">
              <a:latin typeface="Arial"/>
            </a:endParaRPr>
          </a:p>
          <a:p>
            <a:pPr marL="219600" indent="-268560" algn="just">
              <a:lnSpc>
                <a:spcPct val="150000"/>
              </a:lnSpc>
              <a:buClr>
                <a:srgbClr val="000000"/>
              </a:buClr>
              <a:buFont typeface="Century Gothic"/>
              <a:buChar char="●"/>
            </a:pPr>
            <a:r>
              <a:rPr b="0" lang="en-US" sz="1400" spc="-1" strike="noStrike" u="sng">
                <a:solidFill>
                  <a:srgbClr val="000000"/>
                </a:solidFill>
                <a:uFillTx/>
                <a:latin typeface="Century Gothic"/>
                <a:ea typeface="Century Gothic"/>
              </a:rPr>
              <a:t>[8]Reading Comprehension Tests as Evaluation for Computer-Based Language Understanding Systems, Vol. 6, 2000, pp. 13-19.</a:t>
            </a:r>
            <a:endParaRPr b="0" lang="en-US" sz="1400" spc="-1" strike="noStrike">
              <a:latin typeface="Arial"/>
            </a:endParaRPr>
          </a:p>
          <a:p>
            <a:pPr marL="219600" indent="-268560" algn="just">
              <a:lnSpc>
                <a:spcPct val="150000"/>
              </a:lnSpc>
              <a:buClr>
                <a:srgbClr val="000000"/>
              </a:buClr>
              <a:buFont typeface="Century Gothic"/>
              <a:buChar char="●"/>
            </a:pPr>
            <a:r>
              <a:rPr b="0" lang="en-US" sz="1400" spc="-1" strike="noStrike" u="sng">
                <a:solidFill>
                  <a:srgbClr val="000000"/>
                </a:solidFill>
                <a:uFillTx/>
                <a:latin typeface="Century Gothic"/>
                <a:ea typeface="Century Gothic"/>
              </a:rPr>
              <a:t>[9]Ittycheriah A, Franz M, Zhu WJ, Ratnaparkhi A and Mammone RJ. IBM’s statistical question answering system. </a:t>
            </a:r>
            <a:endParaRPr b="0" lang="en-US"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522440" y="533520"/>
            <a:ext cx="9595440" cy="1137240"/>
          </a:xfrm>
          <a:prstGeom prst="rect">
            <a:avLst/>
          </a:prstGeom>
          <a:noFill/>
          <a:ln>
            <a:noFill/>
          </a:ln>
        </p:spPr>
        <p:style>
          <a:lnRef idx="0"/>
          <a:fillRef idx="0"/>
          <a:effectRef idx="0"/>
          <a:fontRef idx="minor"/>
        </p:style>
      </p:sp>
      <p:sp>
        <p:nvSpPr>
          <p:cNvPr id="153" name="CustomShape 2"/>
          <p:cNvSpPr/>
          <p:nvPr/>
        </p:nvSpPr>
        <p:spPr>
          <a:xfrm>
            <a:off x="1379520" y="2666880"/>
            <a:ext cx="9595440" cy="4185360"/>
          </a:xfrm>
          <a:prstGeom prst="rect">
            <a:avLst/>
          </a:prstGeom>
          <a:noFill/>
          <a:ln>
            <a:noFill/>
          </a:ln>
        </p:spPr>
        <p:style>
          <a:lnRef idx="0"/>
          <a:fillRef idx="0"/>
          <a:effectRef idx="0"/>
          <a:fontRef idx="minor"/>
        </p:style>
        <p:txBody>
          <a:bodyPr lIns="90000" rIns="90000" tIns="45000" bIns="45000"/>
          <a:p>
            <a:pPr marL="223920" indent="-218160" algn="ctr">
              <a:lnSpc>
                <a:spcPct val="100000"/>
              </a:lnSpc>
            </a:pPr>
            <a:r>
              <a:rPr b="0" lang="en-US" sz="8800" spc="-1" strike="noStrike">
                <a:solidFill>
                  <a:srgbClr val="6e1d6b"/>
                </a:solidFill>
                <a:latin typeface="Century Gothic"/>
                <a:ea typeface="Century Gothic"/>
              </a:rPr>
              <a:t>Thank You</a:t>
            </a:r>
            <a:endParaRPr b="0" lang="en-US" sz="8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522440" y="533520"/>
            <a:ext cx="9595440" cy="1137240"/>
          </a:xfrm>
          <a:prstGeom prst="rect">
            <a:avLst/>
          </a:prstGeom>
          <a:noFill/>
          <a:ln>
            <a:noFill/>
          </a:ln>
        </p:spPr>
        <p:style>
          <a:lnRef idx="0"/>
          <a:fillRef idx="0"/>
          <a:effectRef idx="0"/>
          <a:fontRef idx="minor"/>
        </p:style>
        <p:txBody>
          <a:bodyPr lIns="90000" rIns="90000" tIns="45000" bIns="45000" anchor="b"/>
          <a:p>
            <a:pPr>
              <a:lnSpc>
                <a:spcPct val="90000"/>
              </a:lnSpc>
            </a:pPr>
            <a:r>
              <a:rPr b="0" lang="en-US" sz="3200" spc="-1" strike="noStrike">
                <a:solidFill>
                  <a:srgbClr val="632e62"/>
                </a:solidFill>
                <a:latin typeface="Arial"/>
                <a:ea typeface="Arial"/>
              </a:rPr>
              <a:t>Feedback from the Panel</a:t>
            </a:r>
            <a:endParaRPr b="0" lang="en-US" sz="3200" spc="-1" strike="noStrike">
              <a:latin typeface="Arial"/>
            </a:endParaRPr>
          </a:p>
        </p:txBody>
      </p:sp>
      <p:sp>
        <p:nvSpPr>
          <p:cNvPr id="155" name="CustomShape 2"/>
          <p:cNvSpPr/>
          <p:nvPr/>
        </p:nvSpPr>
        <p:spPr>
          <a:xfrm>
            <a:off x="1522440" y="1828800"/>
            <a:ext cx="9595440" cy="418536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latin typeface="Arial"/>
            </a:endParaRPr>
          </a:p>
          <a:p>
            <a:pPr marL="223920" indent="-218160">
              <a:lnSpc>
                <a:spcPct val="90000"/>
              </a:lnSpc>
              <a:buClr>
                <a:srgbClr val="9b57d3"/>
              </a:buClr>
              <a:buFont typeface="Century Gothic"/>
              <a:buChar char="•"/>
            </a:pPr>
            <a:r>
              <a:rPr b="0" lang="en-US" sz="2000" spc="-1" strike="noStrike">
                <a:solidFill>
                  <a:srgbClr val="000000"/>
                </a:solidFill>
                <a:latin typeface="Century Gothic"/>
                <a:ea typeface="Century Gothic"/>
              </a:rPr>
              <a:t>The panel wants the team to :</a:t>
            </a:r>
            <a:endParaRPr b="0" lang="en-US" sz="2000" spc="-1" strike="noStrike">
              <a:latin typeface="Arial"/>
            </a:endParaRPr>
          </a:p>
          <a:p>
            <a:pPr>
              <a:lnSpc>
                <a:spcPct val="90000"/>
              </a:lnSpc>
            </a:pPr>
            <a:endParaRPr b="0" lang="en-US"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522440" y="533520"/>
            <a:ext cx="9600480" cy="1142280"/>
          </a:xfrm>
          <a:prstGeom prst="rect">
            <a:avLst/>
          </a:prstGeom>
          <a:noFill/>
          <a:ln>
            <a:noFill/>
          </a:ln>
        </p:spPr>
        <p:style>
          <a:lnRef idx="0"/>
          <a:fillRef idx="0"/>
          <a:effectRef idx="0"/>
          <a:fontRef idx="minor"/>
        </p:style>
        <p:txBody>
          <a:bodyPr anchor="b"/>
          <a:p>
            <a:pPr>
              <a:lnSpc>
                <a:spcPct val="90000"/>
              </a:lnSpc>
            </a:pPr>
            <a:r>
              <a:rPr b="0" lang="en-US" sz="3200" spc="-1" strike="noStrike">
                <a:solidFill>
                  <a:srgbClr val="632e62"/>
                </a:solidFill>
                <a:latin typeface="Arial"/>
                <a:ea typeface="Arial"/>
              </a:rPr>
              <a:t>Index</a:t>
            </a:r>
            <a:endParaRPr b="0" lang="en-US" sz="3200" spc="-1" strike="noStrike">
              <a:latin typeface="Arial"/>
            </a:endParaRPr>
          </a:p>
        </p:txBody>
      </p:sp>
      <p:sp>
        <p:nvSpPr>
          <p:cNvPr id="127" name="CustomShape 2"/>
          <p:cNvSpPr/>
          <p:nvPr/>
        </p:nvSpPr>
        <p:spPr>
          <a:xfrm>
            <a:off x="1379520" y="1714320"/>
            <a:ext cx="9743400" cy="4304520"/>
          </a:xfrm>
          <a:prstGeom prst="rect">
            <a:avLst/>
          </a:prstGeom>
          <a:noFill/>
          <a:ln>
            <a:noFill/>
          </a:ln>
        </p:spPr>
        <p:style>
          <a:lnRef idx="0"/>
          <a:fillRef idx="0"/>
          <a:effectRef idx="0"/>
          <a:fontRef idx="minor"/>
        </p:style>
        <p:txBody>
          <a:bodyPr/>
          <a:p>
            <a:pPr>
              <a:lnSpc>
                <a:spcPct val="90000"/>
              </a:lnSpc>
            </a:pPr>
            <a:endParaRPr b="0" lang="en-US" sz="18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Introduction</a:t>
            </a:r>
            <a:endParaRPr b="0" lang="en-US" sz="14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literature Survey</a:t>
            </a:r>
            <a:endParaRPr b="0" lang="en-US" sz="14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Problem Statement</a:t>
            </a:r>
            <a:endParaRPr b="0" lang="en-US" sz="14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Proposed Methodology(Includes Use Cases , DFD , ER Diagrams )</a:t>
            </a:r>
            <a:endParaRPr b="0" lang="en-US" sz="14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Brief Module details</a:t>
            </a:r>
            <a:endParaRPr b="0" lang="en-US" sz="14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Hardware /Software Requirement</a:t>
            </a:r>
            <a:endParaRPr b="0" lang="en-US" sz="14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Module Progress(in Tabular/Graphical  form in terms of % completion)</a:t>
            </a:r>
            <a:endParaRPr b="0" lang="en-US" sz="14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Live Demo of implemented part(Include Screenshots in PPT)</a:t>
            </a:r>
            <a:endParaRPr b="0" lang="en-US" sz="14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Conclusion</a:t>
            </a:r>
            <a:endParaRPr b="0" lang="en-US" sz="1400" spc="-1" strike="noStrike">
              <a:latin typeface="Arial"/>
            </a:endParaRPr>
          </a:p>
          <a:p>
            <a:pPr marL="223920" indent="-185040">
              <a:lnSpc>
                <a:spcPct val="90000"/>
              </a:lnSpc>
              <a:spcBef>
                <a:spcPts val="1800"/>
              </a:spcBef>
              <a:buClr>
                <a:srgbClr val="9b57d3"/>
              </a:buClr>
              <a:buFont typeface="Century Gothic"/>
              <a:buChar char="•"/>
            </a:pPr>
            <a:r>
              <a:rPr b="0" lang="en-US" sz="1400" spc="-1" strike="noStrike">
                <a:solidFill>
                  <a:srgbClr val="000000"/>
                </a:solidFill>
                <a:latin typeface="Century Gothic"/>
                <a:ea typeface="Century Gothic"/>
              </a:rPr>
              <a:t>References</a:t>
            </a:r>
            <a:endParaRPr b="0" lang="en-US" sz="1400" spc="-1" strike="noStrike">
              <a:latin typeface="Arial"/>
            </a:endParaRPr>
          </a:p>
        </p:txBody>
      </p:sp>
      <p:pic>
        <p:nvPicPr>
          <p:cNvPr id="128" name="Google Shape;170;p28" descr=""/>
          <p:cNvPicPr/>
          <p:nvPr/>
        </p:nvPicPr>
        <p:blipFill>
          <a:blip r:embed="rId1"/>
          <a:stretch/>
        </p:blipFill>
        <p:spPr>
          <a:xfrm>
            <a:off x="8809200" y="0"/>
            <a:ext cx="2719800" cy="2266200"/>
          </a:xfrm>
          <a:prstGeom prst="rect">
            <a:avLst/>
          </a:prstGeom>
          <a:ln>
            <a:noFill/>
          </a:ln>
        </p:spPr>
      </p:pic>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522440" y="533520"/>
            <a:ext cx="9595440" cy="1137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Arial"/>
              </a:rPr>
              <a:t>Introduction</a:t>
            </a:r>
            <a:endParaRPr b="0" lang="en-US" sz="3200" spc="-1" strike="noStrike">
              <a:latin typeface="Arial"/>
            </a:endParaRPr>
          </a:p>
        </p:txBody>
      </p:sp>
      <p:sp>
        <p:nvSpPr>
          <p:cNvPr id="130" name="CustomShape 2"/>
          <p:cNvSpPr/>
          <p:nvPr/>
        </p:nvSpPr>
        <p:spPr>
          <a:xfrm>
            <a:off x="1343160" y="1938240"/>
            <a:ext cx="9595440" cy="4185360"/>
          </a:xfrm>
          <a:prstGeom prst="rect">
            <a:avLst/>
          </a:prstGeom>
          <a:noFill/>
          <a:ln>
            <a:noFill/>
          </a:ln>
        </p:spPr>
        <p:style>
          <a:lnRef idx="0"/>
          <a:fillRef idx="0"/>
          <a:effectRef idx="0"/>
          <a:fontRef idx="minor"/>
        </p:style>
        <p:txBody>
          <a:bodyPr lIns="90000" rIns="90000" tIns="45000" bIns="45000"/>
          <a:p>
            <a:pPr marL="457200" indent="-355320">
              <a:lnSpc>
                <a:spcPct val="100000"/>
              </a:lnSpc>
              <a:buClr>
                <a:srgbClr val="000000"/>
              </a:buClr>
              <a:buFont typeface="Century Gothic"/>
              <a:buChar char="●"/>
            </a:pPr>
            <a:r>
              <a:rPr b="0" lang="en-US" sz="2000" spc="-1" strike="noStrike">
                <a:solidFill>
                  <a:srgbClr val="000000"/>
                </a:solidFill>
                <a:latin typeface="Century Gothic"/>
                <a:ea typeface="Century Gothic"/>
              </a:rPr>
              <a:t>You-Tube contains lots of videos which are both good and bad in terms of the quality of the content and the satisfaction of the user. </a:t>
            </a:r>
            <a:endParaRPr b="0" lang="en-US" sz="2000" spc="-1" strike="noStrike">
              <a:latin typeface="Arial"/>
            </a:endParaRPr>
          </a:p>
          <a:p>
            <a:pPr marL="457200" indent="-355320">
              <a:lnSpc>
                <a:spcPct val="100000"/>
              </a:lnSpc>
              <a:buClr>
                <a:srgbClr val="000000"/>
              </a:buClr>
              <a:buFont typeface="Century Gothic"/>
              <a:buChar char="●"/>
            </a:pPr>
            <a:r>
              <a:rPr b="0" lang="en-US" sz="2000" spc="-1" strike="noStrike">
                <a:solidFill>
                  <a:srgbClr val="000000"/>
                </a:solidFill>
                <a:latin typeface="Century Gothic"/>
                <a:ea typeface="Century Gothic"/>
              </a:rPr>
              <a:t>We search on YouTube for a video related to our projects and/or studies but end up getting distracted by advertisements, promotional videos, music videos or any other type of video and then after an hour or two we realize that we wasted our time and regret afterward. </a:t>
            </a:r>
            <a:endParaRPr b="0" lang="en-US" sz="2000" spc="-1" strike="noStrike">
              <a:latin typeface="Arial"/>
            </a:endParaRPr>
          </a:p>
          <a:p>
            <a:pPr marL="457200" indent="-355320">
              <a:lnSpc>
                <a:spcPct val="100000"/>
              </a:lnSpc>
              <a:buClr>
                <a:srgbClr val="000000"/>
              </a:buClr>
              <a:buFont typeface="Century Gothic"/>
              <a:buChar char="●"/>
            </a:pPr>
            <a:r>
              <a:rPr b="0" lang="en-US" sz="2000" spc="-1" strike="noStrike">
                <a:solidFill>
                  <a:srgbClr val="000000"/>
                </a:solidFill>
                <a:latin typeface="Century Gothic"/>
                <a:ea typeface="Century Gothic"/>
              </a:rPr>
              <a:t>This ​ reduces​​ our ​ productivity​​ and also makes us ​ mentally tired​​ to watch more</a:t>
            </a:r>
            <a:endParaRPr b="0" lang="en-US" sz="2000" spc="-1" strike="noStrike">
              <a:latin typeface="Arial"/>
            </a:endParaRPr>
          </a:p>
          <a:p>
            <a:pPr marL="457200">
              <a:lnSpc>
                <a:spcPct val="100000"/>
              </a:lnSpc>
            </a:pPr>
            <a:r>
              <a:rPr b="0" lang="en-US" sz="2000" spc="-1" strike="noStrike">
                <a:solidFill>
                  <a:srgbClr val="000000"/>
                </a:solidFill>
                <a:latin typeface="Century Gothic"/>
                <a:ea typeface="Century Gothic"/>
              </a:rPr>
              <a:t>videos regarding our subject.</a:t>
            </a:r>
            <a:endParaRPr b="0" lang="en-US" sz="2000" spc="-1" strike="noStrike">
              <a:latin typeface="Arial"/>
            </a:endParaRPr>
          </a:p>
          <a:p>
            <a:pPr marL="457200" indent="-355320">
              <a:lnSpc>
                <a:spcPct val="100000"/>
              </a:lnSpc>
              <a:buClr>
                <a:srgbClr val="000000"/>
              </a:buClr>
              <a:buFont typeface="Century Gothic"/>
              <a:buChar char="●"/>
            </a:pPr>
            <a:r>
              <a:rPr b="0" lang="en-US" sz="2000" spc="-1" strike="noStrike">
                <a:solidFill>
                  <a:srgbClr val="000000"/>
                </a:solidFill>
                <a:latin typeface="Century Gothic"/>
                <a:ea typeface="Century Gothic"/>
              </a:rPr>
              <a:t>We are unable to get quality content from the pool of videos. </a:t>
            </a:r>
            <a:endParaRPr b="0" lang="en-US" sz="2000" spc="-1" strike="noStrike">
              <a:latin typeface="Arial"/>
            </a:endParaRPr>
          </a:p>
          <a:p>
            <a:pPr marL="457200" indent="-355320">
              <a:lnSpc>
                <a:spcPct val="100000"/>
              </a:lnSpc>
              <a:buClr>
                <a:srgbClr val="000000"/>
              </a:buClr>
              <a:buFont typeface="Century Gothic"/>
              <a:buChar char="●"/>
            </a:pPr>
            <a:r>
              <a:rPr b="0" lang="en-US" sz="2000" spc="-1" strike="noStrike">
                <a:solidFill>
                  <a:srgbClr val="000000"/>
                </a:solidFill>
                <a:latin typeface="Century Gothic"/>
                <a:ea typeface="Century Gothic"/>
              </a:rPr>
              <a:t>So, we came across this idea of providing quality scores to videos (currently for education domain)and further provide tags to it for categorizing the videos in different domains.</a:t>
            </a:r>
            <a:endParaRPr b="0" lang="en-US" sz="2000" spc="-1" strike="noStrike">
              <a:latin typeface="Arial"/>
            </a:endParaRPr>
          </a:p>
          <a:p>
            <a:pPr>
              <a:lnSpc>
                <a:spcPct val="100000"/>
              </a:lnSpc>
            </a:pP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522440" y="533520"/>
            <a:ext cx="9595440" cy="1137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Arial"/>
              </a:rPr>
              <a:t>Literature Survey</a:t>
            </a:r>
            <a:endParaRPr b="0" lang="en-US" sz="3200" spc="-1" strike="noStrike">
              <a:latin typeface="Arial"/>
            </a:endParaRPr>
          </a:p>
        </p:txBody>
      </p:sp>
      <p:sp>
        <p:nvSpPr>
          <p:cNvPr id="132" name="CustomShape 2"/>
          <p:cNvSpPr/>
          <p:nvPr/>
        </p:nvSpPr>
        <p:spPr>
          <a:xfrm>
            <a:off x="1343160" y="1938240"/>
            <a:ext cx="9595440" cy="41853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3120">
              <a:lnSpc>
                <a:spcPct val="100000"/>
              </a:lnSpc>
              <a:buClr>
                <a:srgbClr val="000000"/>
              </a:buClr>
              <a:buFont typeface="Noto Sans Symbols"/>
              <a:buChar char="●"/>
            </a:pPr>
            <a:r>
              <a:rPr b="0" lang="en-US" sz="2000" spc="-1" strike="noStrike">
                <a:solidFill>
                  <a:srgbClr val="000000"/>
                </a:solidFill>
                <a:latin typeface="Century Gothic"/>
                <a:ea typeface="Century Gothic"/>
              </a:rPr>
              <a:t>Software present currently are limited in scope and they don’t deal directly with improving the content of the You-Tube.</a:t>
            </a:r>
            <a:endParaRPr b="0" lang="en-US" sz="2000" spc="-1" strike="noStrike">
              <a:latin typeface="Arial"/>
            </a:endParaRPr>
          </a:p>
          <a:p>
            <a:pPr marL="216000" indent="-213120">
              <a:lnSpc>
                <a:spcPct val="100000"/>
              </a:lnSpc>
              <a:buClr>
                <a:srgbClr val="000000"/>
              </a:buClr>
              <a:buFont typeface="Noto Sans Symbols"/>
              <a:buChar char="●"/>
            </a:pPr>
            <a:r>
              <a:rPr b="0" lang="en-US" sz="2000" spc="-1" strike="noStrike">
                <a:solidFill>
                  <a:srgbClr val="000000"/>
                </a:solidFill>
                <a:latin typeface="Century Gothic"/>
                <a:ea typeface="Century Gothic"/>
              </a:rPr>
              <a:t>Currently the systems mainly focusses on building recommendation systems for You-Tube and like-wise video sites.</a:t>
            </a:r>
            <a:endParaRPr b="0" lang="en-US" sz="2000" spc="-1" strike="noStrike">
              <a:latin typeface="Arial"/>
            </a:endParaRPr>
          </a:p>
          <a:p>
            <a:pPr marL="216000" indent="-213120">
              <a:lnSpc>
                <a:spcPct val="100000"/>
              </a:lnSpc>
              <a:buClr>
                <a:srgbClr val="000000"/>
              </a:buClr>
              <a:buFont typeface="Noto Sans Symbols"/>
              <a:buChar char="●"/>
            </a:pPr>
            <a:r>
              <a:rPr b="0" lang="en-US" sz="2000" spc="-1" strike="noStrike">
                <a:solidFill>
                  <a:srgbClr val="000000"/>
                </a:solidFill>
                <a:latin typeface="Century Gothic"/>
                <a:ea typeface="Century Gothic"/>
              </a:rPr>
              <a:t>Till now You-Tube itself is not considering about categorizing the videos and checking the quality so an effort is required in this area.</a:t>
            </a: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522440" y="533520"/>
            <a:ext cx="9595440" cy="1137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Arial"/>
              </a:rPr>
              <a:t>Problem Statement </a:t>
            </a:r>
            <a:endParaRPr b="0" lang="en-US" sz="3200" spc="-1" strike="noStrike">
              <a:latin typeface="Arial"/>
            </a:endParaRPr>
          </a:p>
        </p:txBody>
      </p:sp>
      <p:sp>
        <p:nvSpPr>
          <p:cNvPr id="134" name="CustomShape 2"/>
          <p:cNvSpPr/>
          <p:nvPr/>
        </p:nvSpPr>
        <p:spPr>
          <a:xfrm>
            <a:off x="1554480" y="1828800"/>
            <a:ext cx="9469800" cy="4185360"/>
          </a:xfrm>
          <a:prstGeom prst="rect">
            <a:avLst/>
          </a:prstGeom>
          <a:noFill/>
          <a:ln>
            <a:noFill/>
          </a:ln>
        </p:spPr>
        <p:style>
          <a:lnRef idx="0"/>
          <a:fillRef idx="0"/>
          <a:effectRef idx="0"/>
          <a:fontRef idx="minor"/>
        </p:style>
        <p:txBody>
          <a:bodyPr lIns="90000" rIns="90000" tIns="45000" bIns="45000"/>
          <a:p>
            <a:pPr marL="457200" indent="-355320">
              <a:lnSpc>
                <a:spcPct val="100000"/>
              </a:lnSpc>
              <a:buClr>
                <a:srgbClr val="000000"/>
              </a:buClr>
              <a:buFont typeface="Century Gothic"/>
              <a:buChar char="●"/>
            </a:pPr>
            <a:r>
              <a:rPr b="0" lang="en-US" sz="2000" spc="-1" strike="noStrike">
                <a:solidFill>
                  <a:srgbClr val="000000"/>
                </a:solidFill>
                <a:latin typeface="Century Gothic"/>
                <a:ea typeface="Century Gothic"/>
              </a:rPr>
              <a:t>People often waste their time in watching videos which have lesser relevant information than they demand or wish to watch.</a:t>
            </a:r>
            <a:endParaRPr b="0" lang="en-US" sz="2000" spc="-1" strike="noStrike">
              <a:latin typeface="Arial"/>
            </a:endParaRPr>
          </a:p>
          <a:p>
            <a:pPr marL="457200">
              <a:lnSpc>
                <a:spcPct val="100000"/>
              </a:lnSpc>
            </a:pPr>
            <a:endParaRPr b="0" lang="en-US" sz="2000" spc="-1" strike="noStrike">
              <a:latin typeface="Arial"/>
            </a:endParaRPr>
          </a:p>
          <a:p>
            <a:pPr marL="457200" indent="-355320">
              <a:lnSpc>
                <a:spcPct val="100000"/>
              </a:lnSpc>
              <a:buClr>
                <a:srgbClr val="000000"/>
              </a:buClr>
              <a:buFont typeface="Century Gothic"/>
              <a:buChar char="●"/>
            </a:pPr>
            <a:r>
              <a:rPr b="0" lang="en-US" sz="2000" spc="-1" strike="noStrike">
                <a:solidFill>
                  <a:srgbClr val="000000"/>
                </a:solidFill>
                <a:latin typeface="Century Gothic"/>
                <a:ea typeface="Century Gothic"/>
              </a:rPr>
              <a:t>Currently youtube does not possess the ability to showcase the quality of the video without playing it.</a:t>
            </a:r>
            <a:endParaRPr b="0" lang="en-US" sz="2000" spc="-1" strike="noStrike">
              <a:latin typeface="Arial"/>
            </a:endParaRPr>
          </a:p>
          <a:p>
            <a:pPr marL="457200">
              <a:lnSpc>
                <a:spcPct val="100000"/>
              </a:lnSpc>
            </a:pPr>
            <a:endParaRPr b="0" lang="en-US" sz="2000" spc="-1" strike="noStrike">
              <a:latin typeface="Arial"/>
            </a:endParaRPr>
          </a:p>
          <a:p>
            <a:pPr marL="457200" indent="-355320">
              <a:lnSpc>
                <a:spcPct val="100000"/>
              </a:lnSpc>
              <a:buClr>
                <a:srgbClr val="000000"/>
              </a:buClr>
              <a:buFont typeface="Century Gothic"/>
              <a:buChar char="●"/>
            </a:pPr>
            <a:r>
              <a:rPr b="0" lang="en-US" sz="2000" spc="-1" strike="noStrike">
                <a:solidFill>
                  <a:srgbClr val="000000"/>
                </a:solidFill>
                <a:latin typeface="Century Gothic"/>
                <a:ea typeface="Century Gothic"/>
              </a:rPr>
              <a:t>The present system is not able to generate any kind of score to categorize the video(Educational value).</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522440" y="533520"/>
            <a:ext cx="9595440" cy="1137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Arial"/>
              </a:rPr>
              <a:t>Module Summary</a:t>
            </a:r>
            <a:endParaRPr b="0" lang="en-US" sz="3200" spc="-1" strike="noStrike">
              <a:latin typeface="Arial"/>
            </a:endParaRPr>
          </a:p>
        </p:txBody>
      </p:sp>
      <p:sp>
        <p:nvSpPr>
          <p:cNvPr id="136" name="CustomShape 2"/>
          <p:cNvSpPr/>
          <p:nvPr/>
        </p:nvSpPr>
        <p:spPr>
          <a:xfrm>
            <a:off x="1522440" y="1828800"/>
            <a:ext cx="9595440" cy="41853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1680">
              <a:lnSpc>
                <a:spcPct val="100000"/>
              </a:lnSpc>
              <a:buClr>
                <a:srgbClr val="000000"/>
              </a:buClr>
              <a:buFont typeface="Noto Sans Symbols"/>
              <a:buChar char="●"/>
            </a:pPr>
            <a:r>
              <a:rPr b="0" lang="en-US" sz="1800" spc="-1" strike="noStrike">
                <a:solidFill>
                  <a:srgbClr val="000000"/>
                </a:solidFill>
                <a:latin typeface="Arial"/>
                <a:ea typeface="Arial"/>
              </a:rPr>
              <a:t> </a:t>
            </a:r>
            <a:endParaRPr b="0" lang="en-US" sz="1800" spc="-1" strike="noStrike">
              <a:latin typeface="Arial"/>
            </a:endParaRPr>
          </a:p>
        </p:txBody>
      </p:sp>
      <p:graphicFrame>
        <p:nvGraphicFramePr>
          <p:cNvPr id="137" name="Table 3"/>
          <p:cNvGraphicFramePr/>
          <p:nvPr/>
        </p:nvGraphicFramePr>
        <p:xfrm>
          <a:off x="1458000" y="1828800"/>
          <a:ext cx="9450720" cy="4428720"/>
        </p:xfrm>
        <a:graphic>
          <a:graphicData uri="http://schemas.openxmlformats.org/drawingml/2006/table">
            <a:tbl>
              <a:tblPr/>
              <a:tblGrid>
                <a:gridCol w="870840"/>
                <a:gridCol w="7188120"/>
                <a:gridCol w="1391760"/>
              </a:tblGrid>
              <a:tr h="349920">
                <a:tc>
                  <a:txBody>
                    <a:bodyPr lIns="90000" rIns="90000"/>
                    <a:p>
                      <a:pPr>
                        <a:lnSpc>
                          <a:spcPct val="100000"/>
                        </a:lnSpc>
                      </a:pPr>
                      <a:r>
                        <a:rPr b="0" lang="en-US" sz="1800" spc="-1" strike="noStrike">
                          <a:solidFill>
                            <a:srgbClr val="000000"/>
                          </a:solidFill>
                          <a:latin typeface="Arial"/>
                          <a:ea typeface="Arial"/>
                        </a:rPr>
                        <a:t>S.No</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b3b3b3"/>
                    </a:solidFill>
                  </a:tcPr>
                </a:tc>
                <a:tc>
                  <a:txBody>
                    <a:bodyPr lIns="90000" rIns="90000"/>
                    <a:p>
                      <a:pPr>
                        <a:lnSpc>
                          <a:spcPct val="100000"/>
                        </a:lnSpc>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Module Name</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b3b3b3"/>
                    </a:solidFill>
                  </a:tcPr>
                </a:tc>
                <a:tc>
                  <a:txBody>
                    <a:bodyPr lIns="90000" rIns="90000"/>
                    <a:p>
                      <a:pPr>
                        <a:lnSpc>
                          <a:spcPct val="100000"/>
                        </a:lnSpc>
                      </a:pPr>
                      <a:r>
                        <a:rPr b="0" lang="en-US" sz="1800" spc="-1" strike="noStrike">
                          <a:solidFill>
                            <a:srgbClr val="000000"/>
                          </a:solidFill>
                          <a:latin typeface="Arial"/>
                          <a:ea typeface="Arial"/>
                        </a:rPr>
                        <a:t>Percentage</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b3b3b3"/>
                    </a:solidFill>
                  </a:tcPr>
                </a:tc>
              </a:tr>
              <a:tr h="349920">
                <a:tc>
                  <a:txBody>
                    <a:bodyPr lIns="90000" rIns="90000"/>
                    <a:p>
                      <a:pPr>
                        <a:lnSpc>
                          <a:spcPct val="100000"/>
                        </a:lnSpc>
                      </a:pPr>
                      <a:r>
                        <a:rPr b="0" lang="en-US" sz="1800" spc="-1" strike="noStrike">
                          <a:solidFill>
                            <a:srgbClr val="000000"/>
                          </a:solidFill>
                          <a:latin typeface="Arial"/>
                          <a:ea typeface="Arial"/>
                        </a:rPr>
                        <a:t>1</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p>
                      <a:pPr>
                        <a:lnSpc>
                          <a:spcPct val="100000"/>
                        </a:lnSpc>
                      </a:pPr>
                      <a:r>
                        <a:rPr b="0" lang="en-US" sz="1800" spc="-1" strike="noStrike">
                          <a:solidFill>
                            <a:srgbClr val="000000"/>
                          </a:solidFill>
                          <a:latin typeface="Arial"/>
                          <a:ea typeface="Arial"/>
                        </a:rPr>
                        <a:t>Scraper for comments from Educative Videos(Backend)</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p>
                      <a:pPr>
                        <a:lnSpc>
                          <a:spcPct val="100000"/>
                        </a:lnSpc>
                      </a:pPr>
                      <a:r>
                        <a:rPr b="0" lang="en-US" sz="1800" spc="-1" strike="noStrike">
                          <a:solidFill>
                            <a:srgbClr val="000000"/>
                          </a:solidFill>
                          <a:latin typeface="Arial"/>
                          <a:ea typeface="Arial"/>
                        </a:rPr>
                        <a:t>100</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r>
              <a:tr h="605520">
                <a:tc>
                  <a:txBody>
                    <a:bodyPr lIns="90000" rIns="90000"/>
                    <a:p>
                      <a:pPr>
                        <a:lnSpc>
                          <a:spcPct val="100000"/>
                        </a:lnSpc>
                      </a:pPr>
                      <a:r>
                        <a:rPr b="0" lang="en-US" sz="1800" spc="-1" strike="noStrike">
                          <a:solidFill>
                            <a:srgbClr val="000000"/>
                          </a:solidFill>
                          <a:latin typeface="Arial"/>
                          <a:ea typeface="Arial"/>
                        </a:rPr>
                        <a:t>2</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p>
                      <a:pPr>
                        <a:lnSpc>
                          <a:spcPct val="100000"/>
                        </a:lnSpc>
                      </a:pPr>
                      <a:r>
                        <a:rPr b="0" lang="en-US" sz="1800" spc="-1" strike="noStrike">
                          <a:solidFill>
                            <a:srgbClr val="000000"/>
                          </a:solidFill>
                          <a:latin typeface="Arial"/>
                          <a:ea typeface="Arial"/>
                        </a:rPr>
                        <a:t>Clean the comments (removing stop-words) and manual cleaning (Backend)</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p>
                      <a:pPr>
                        <a:lnSpc>
                          <a:spcPct val="100000"/>
                        </a:lnSpc>
                      </a:pPr>
                      <a:r>
                        <a:rPr b="0" lang="en-US" sz="1800" spc="-1" strike="noStrike">
                          <a:solidFill>
                            <a:srgbClr val="000000"/>
                          </a:solidFill>
                          <a:latin typeface="Arial"/>
                          <a:ea typeface="Arial"/>
                        </a:rPr>
                        <a:t>100</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r>
              <a:tr h="605520">
                <a:tc>
                  <a:txBody>
                    <a:bodyPr lIns="90000" rIns="90000"/>
                    <a:p>
                      <a:pPr>
                        <a:lnSpc>
                          <a:spcPct val="100000"/>
                        </a:lnSpc>
                      </a:pPr>
                      <a:r>
                        <a:rPr b="0" lang="en-US" sz="1800" spc="-1" strike="noStrike">
                          <a:solidFill>
                            <a:srgbClr val="000000"/>
                          </a:solidFill>
                          <a:latin typeface="Arial"/>
                          <a:ea typeface="Arial"/>
                        </a:rPr>
                        <a:t>3</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p>
                      <a:pPr>
                        <a:lnSpc>
                          <a:spcPct val="100000"/>
                        </a:lnSpc>
                      </a:pPr>
                      <a:r>
                        <a:rPr b="0" lang="en-US" sz="1800" spc="-1" strike="noStrike">
                          <a:solidFill>
                            <a:srgbClr val="000000"/>
                          </a:solidFill>
                          <a:latin typeface="Arial"/>
                          <a:ea typeface="Arial"/>
                        </a:rPr>
                        <a:t>Get titles and description of videos with more educative content and save their data in list of words (Backend)</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p>
                      <a:pPr>
                        <a:lnSpc>
                          <a:spcPct val="100000"/>
                        </a:lnSpc>
                      </a:pPr>
                      <a:r>
                        <a:rPr b="0" lang="en-US" sz="1800" spc="-1" strike="noStrike">
                          <a:solidFill>
                            <a:srgbClr val="000000"/>
                          </a:solidFill>
                          <a:latin typeface="Arial"/>
                          <a:ea typeface="Arial"/>
                        </a:rPr>
                        <a:t>100</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r>
              <a:tr h="605520">
                <a:tc>
                  <a:txBody>
                    <a:bodyPr lIns="90000" rIns="90000"/>
                    <a:p>
                      <a:pPr>
                        <a:lnSpc>
                          <a:spcPct val="100000"/>
                        </a:lnSpc>
                      </a:pPr>
                      <a:r>
                        <a:rPr b="0" lang="en-US" sz="1800" spc="-1" strike="noStrike">
                          <a:solidFill>
                            <a:srgbClr val="000000"/>
                          </a:solidFill>
                          <a:latin typeface="Arial"/>
                          <a:ea typeface="Arial"/>
                        </a:rPr>
                        <a:t>4</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p>
                      <a:pPr>
                        <a:lnSpc>
                          <a:spcPct val="100000"/>
                        </a:lnSpc>
                      </a:pPr>
                      <a:r>
                        <a:rPr b="0" lang="en-US" sz="1800" spc="-1" strike="noStrike">
                          <a:solidFill>
                            <a:srgbClr val="000000"/>
                          </a:solidFill>
                          <a:latin typeface="Arial"/>
                          <a:ea typeface="Arial"/>
                        </a:rPr>
                        <a:t>ML Model for classifying these comments, using positive and negative txt files(Backend)</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p>
                      <a:pPr>
                        <a:lnSpc>
                          <a:spcPct val="100000"/>
                        </a:lnSpc>
                      </a:pPr>
                      <a:r>
                        <a:rPr b="0" lang="en-US" sz="1800" spc="-1" strike="noStrike">
                          <a:solidFill>
                            <a:srgbClr val="000000"/>
                          </a:solidFill>
                          <a:latin typeface="Arial"/>
                          <a:ea typeface="Arial"/>
                        </a:rPr>
                        <a:t>100</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r>
              <a:tr h="605520">
                <a:tc>
                  <a:txBody>
                    <a:bodyPr lIns="90000" rIns="90000"/>
                    <a:p>
                      <a:pPr>
                        <a:lnSpc>
                          <a:spcPct val="100000"/>
                        </a:lnSpc>
                      </a:pPr>
                      <a:r>
                        <a:rPr b="0" lang="en-US" sz="1800" spc="-1" strike="noStrike">
                          <a:solidFill>
                            <a:srgbClr val="000000"/>
                          </a:solidFill>
                          <a:latin typeface="Arial"/>
                          <a:ea typeface="Arial"/>
                        </a:rPr>
                        <a:t>5</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p>
                      <a:pPr>
                        <a:lnSpc>
                          <a:spcPct val="100000"/>
                        </a:lnSpc>
                      </a:pPr>
                      <a:r>
                        <a:rPr b="0" lang="en-US" sz="1800" spc="-1" strike="noStrike">
                          <a:solidFill>
                            <a:srgbClr val="000000"/>
                          </a:solidFill>
                          <a:latin typeface="Arial"/>
                          <a:ea typeface="Arial"/>
                        </a:rPr>
                        <a:t>Script for Fetch the titles and description and match with the list of words txt file. (Backend)</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p>
                      <a:pPr>
                        <a:lnSpc>
                          <a:spcPct val="100000"/>
                        </a:lnSpc>
                      </a:pPr>
                      <a:r>
                        <a:rPr b="0" lang="en-US" sz="1800" spc="-1" strike="noStrike">
                          <a:solidFill>
                            <a:srgbClr val="000000"/>
                          </a:solidFill>
                          <a:latin typeface="Arial"/>
                          <a:ea typeface="Arial"/>
                        </a:rPr>
                        <a:t>100</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r>
              <a:tr h="605520">
                <a:tc>
                  <a:txBody>
                    <a:bodyPr lIns="90000" rIns="90000"/>
                    <a:p>
                      <a:pPr>
                        <a:lnSpc>
                          <a:spcPct val="100000"/>
                        </a:lnSpc>
                      </a:pPr>
                      <a:r>
                        <a:rPr b="0" lang="en-US" sz="1800" spc="-1" strike="noStrike">
                          <a:solidFill>
                            <a:srgbClr val="000000"/>
                          </a:solidFill>
                          <a:latin typeface="Arial"/>
                          <a:ea typeface="Arial"/>
                        </a:rPr>
                        <a:t>6</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p>
                      <a:pPr>
                        <a:lnSpc>
                          <a:spcPct val="100000"/>
                        </a:lnSpc>
                      </a:pPr>
                      <a:r>
                        <a:rPr b="0" lang="en-US" sz="1800" spc="-1" strike="noStrike">
                          <a:solidFill>
                            <a:srgbClr val="000000"/>
                          </a:solidFill>
                          <a:latin typeface="Arial"/>
                          <a:ea typeface="Arial"/>
                        </a:rPr>
                        <a:t>Generate the score for education videos using separate script. (Backend)</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p>
                      <a:pPr>
                        <a:lnSpc>
                          <a:spcPct val="100000"/>
                        </a:lnSpc>
                      </a:pPr>
                      <a:r>
                        <a:rPr b="0" lang="en-US" sz="1800" spc="-1" strike="noStrike">
                          <a:solidFill>
                            <a:srgbClr val="000000"/>
                          </a:solidFill>
                          <a:latin typeface="Arial"/>
                          <a:ea typeface="Arial"/>
                        </a:rPr>
                        <a:t>100</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r>
              <a:tr h="349920">
                <a:tc>
                  <a:txBody>
                    <a:bodyPr lIns="90000" rIns="90000"/>
                    <a:p>
                      <a:pPr>
                        <a:lnSpc>
                          <a:spcPct val="100000"/>
                        </a:lnSpc>
                      </a:pPr>
                      <a:r>
                        <a:rPr b="0" lang="en-US" sz="1800" spc="-1" strike="noStrike">
                          <a:solidFill>
                            <a:srgbClr val="000000"/>
                          </a:solidFill>
                          <a:latin typeface="Arial"/>
                          <a:ea typeface="Arial"/>
                        </a:rPr>
                        <a:t>7</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p>
                      <a:pPr>
                        <a:lnSpc>
                          <a:spcPct val="100000"/>
                        </a:lnSpc>
                      </a:pPr>
                      <a:r>
                        <a:rPr b="0" lang="en-US" sz="1800" spc="-1" strike="noStrike">
                          <a:solidFill>
                            <a:srgbClr val="000000"/>
                          </a:solidFill>
                          <a:latin typeface="Arial"/>
                          <a:ea typeface="Arial"/>
                        </a:rPr>
                        <a:t>AJAX script for rendering server calls(Front-End)</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c>
                  <a:txBody>
                    <a:bodyPr lIns="90000" rIns="90000"/>
                    <a:p>
                      <a:pPr>
                        <a:lnSpc>
                          <a:spcPct val="100000"/>
                        </a:lnSpc>
                      </a:pPr>
                      <a:r>
                        <a:rPr b="0" lang="en-US" sz="1800" spc="-1" strike="noStrike">
                          <a:solidFill>
                            <a:srgbClr val="000000"/>
                          </a:solidFill>
                          <a:latin typeface="Arial"/>
                          <a:ea typeface="Arial"/>
                        </a:rPr>
                        <a:t>100</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cccccc"/>
                    </a:solidFill>
                  </a:tcPr>
                </a:tc>
              </a:tr>
              <a:tr h="351360">
                <a:tc>
                  <a:txBody>
                    <a:bodyPr lIns="90000" rIns="90000"/>
                    <a:p>
                      <a:pPr>
                        <a:lnSpc>
                          <a:spcPct val="100000"/>
                        </a:lnSpc>
                      </a:pPr>
                      <a:r>
                        <a:rPr b="0" lang="en-US" sz="1800" spc="-1" strike="noStrike">
                          <a:solidFill>
                            <a:srgbClr val="000000"/>
                          </a:solidFill>
                          <a:latin typeface="Arial"/>
                          <a:ea typeface="Arial"/>
                        </a:rPr>
                        <a:t>8</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p>
                      <a:pPr>
                        <a:lnSpc>
                          <a:spcPct val="100000"/>
                        </a:lnSpc>
                      </a:pPr>
                      <a:r>
                        <a:rPr b="0" lang="en-US" sz="1800" spc="-1" strike="noStrike">
                          <a:solidFill>
                            <a:srgbClr val="000000"/>
                          </a:solidFill>
                          <a:latin typeface="Arial"/>
                          <a:ea typeface="Arial"/>
                        </a:rPr>
                        <a:t>Deep NLP research paper implemenation</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c>
                  <a:txBody>
                    <a:bodyPr lIns="90000" rIns="90000"/>
                    <a:p>
                      <a:pPr>
                        <a:lnSpc>
                          <a:spcPct val="100000"/>
                        </a:lnSpc>
                      </a:pPr>
                      <a:r>
                        <a:rPr b="0" lang="en-US" sz="1800" spc="-1" strike="noStrike">
                          <a:solidFill>
                            <a:srgbClr val="000000"/>
                          </a:solidFill>
                          <a:latin typeface="Arial"/>
                          <a:ea typeface="Arial"/>
                        </a:rPr>
                        <a:t>0</a:t>
                      </a:r>
                      <a:endParaRPr b="0" lang="en-US" sz="1800" spc="-1" strike="noStrike">
                        <a:latin typeface="Arial"/>
                      </a:endParaRPr>
                    </a:p>
                  </a:txBody>
                  <a:tcPr marL="90000" marR="90000">
                    <a:lnL w="9360">
                      <a:solidFill>
                        <a:srgbClr val="ffffff"/>
                      </a:solidFill>
                    </a:lnL>
                    <a:lnR w="9360">
                      <a:solidFill>
                        <a:srgbClr val="ffffff"/>
                      </a:solidFill>
                    </a:lnR>
                    <a:lnT w="9360">
                      <a:solidFill>
                        <a:srgbClr val="ffffff"/>
                      </a:solidFill>
                    </a:lnT>
                    <a:lnB w="9360">
                      <a:solidFill>
                        <a:srgbClr val="ffffff"/>
                      </a:solidFill>
                    </a:lnB>
                    <a:solidFill>
                      <a:srgbClr val="e6e6e6"/>
                    </a:solidFill>
                  </a:tcPr>
                </a:tc>
              </a:tr>
            </a:tbl>
          </a:graphicData>
        </a:graphic>
      </p:graphicFrame>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522440" y="533520"/>
            <a:ext cx="9595440" cy="1137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Arial"/>
              </a:rPr>
              <a:t>Module Details</a:t>
            </a:r>
            <a:endParaRPr b="0" lang="en-US" sz="3200" spc="-1" strike="noStrike">
              <a:latin typeface="Arial"/>
            </a:endParaRPr>
          </a:p>
        </p:txBody>
      </p:sp>
      <p:sp>
        <p:nvSpPr>
          <p:cNvPr id="139" name="CustomShape 2"/>
          <p:cNvSpPr/>
          <p:nvPr/>
        </p:nvSpPr>
        <p:spPr>
          <a:xfrm>
            <a:off x="1522440" y="1828800"/>
            <a:ext cx="9595440" cy="41853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88000">
              <a:lnSpc>
                <a:spcPct val="100000"/>
              </a:lnSpc>
              <a:buClr>
                <a:srgbClr val="000000"/>
              </a:buClr>
              <a:buFont typeface="Century Gothic"/>
              <a:buChar char="●"/>
            </a:pPr>
            <a:r>
              <a:rPr b="0" lang="en-US" sz="2000" spc="-1" strike="noStrike">
                <a:solidFill>
                  <a:srgbClr val="000000"/>
                </a:solidFill>
                <a:latin typeface="Century Gothic"/>
                <a:ea typeface="Century Gothic"/>
              </a:rPr>
              <a:t>Cleaning and analysis of comments is done on manually selected You-Tube videos on education. We are collecting the most found words from the video and using them for generating the score about the educative content present in the video.</a:t>
            </a:r>
            <a:endParaRPr b="0" lang="en-US" sz="2000" spc="-1" strike="noStrike">
              <a:latin typeface="Arial"/>
            </a:endParaRPr>
          </a:p>
          <a:p>
            <a:pPr marL="216000" indent="-288000">
              <a:lnSpc>
                <a:spcPct val="100000"/>
              </a:lnSpc>
              <a:buClr>
                <a:srgbClr val="000000"/>
              </a:buClr>
              <a:buFont typeface="Century Gothic"/>
              <a:buChar char="●"/>
            </a:pPr>
            <a:r>
              <a:rPr b="0" lang="en-US" sz="2000" spc="-1" strike="noStrike">
                <a:solidFill>
                  <a:srgbClr val="000000"/>
                </a:solidFill>
                <a:latin typeface="Century Gothic"/>
                <a:ea typeface="Century Gothic"/>
              </a:rPr>
              <a:t>JS scripts and AJAX are written for showing the generated score back on the screen.</a:t>
            </a:r>
            <a:endParaRPr b="0" lang="en-US" sz="2000" spc="-1" strike="noStrike">
              <a:latin typeface="Arial"/>
            </a:endParaRPr>
          </a:p>
          <a:p>
            <a:pPr marL="216000" indent="-288000">
              <a:lnSpc>
                <a:spcPct val="100000"/>
              </a:lnSpc>
              <a:buClr>
                <a:srgbClr val="000000"/>
              </a:buClr>
              <a:buFont typeface="Century Gothic"/>
              <a:buChar char="●"/>
            </a:pPr>
            <a:r>
              <a:rPr b="0" lang="en-US" sz="2000" spc="-1" strike="noStrike">
                <a:solidFill>
                  <a:srgbClr val="000000"/>
                </a:solidFill>
                <a:latin typeface="Century Gothic"/>
                <a:ea typeface="Century Gothic"/>
              </a:rPr>
              <a:t>Sentiment analysis modules has been used for analysing the comments and telling whether it should be educative video or not.</a:t>
            </a:r>
            <a:endParaRPr b="0" lang="en-US" sz="2000" spc="-1" strike="noStrike">
              <a:latin typeface="Arial"/>
            </a:endParaRPr>
          </a:p>
          <a:p>
            <a:pPr marL="216000" indent="-288000">
              <a:lnSpc>
                <a:spcPct val="100000"/>
              </a:lnSpc>
              <a:buClr>
                <a:srgbClr val="000000"/>
              </a:buClr>
              <a:buFont typeface="Century Gothic"/>
              <a:buChar char="●"/>
            </a:pPr>
            <a:r>
              <a:rPr b="0" lang="en-US" sz="2000" spc="-1" strike="noStrike">
                <a:solidFill>
                  <a:srgbClr val="000000"/>
                </a:solidFill>
                <a:latin typeface="Century Gothic"/>
                <a:ea typeface="Century Gothic"/>
              </a:rPr>
              <a:t>Scraping the comments using Selenium chromedriver.</a:t>
            </a:r>
            <a:endParaRPr b="0" lang="en-US" sz="2000" spc="-1" strike="noStrike">
              <a:latin typeface="Arial"/>
            </a:endParaRPr>
          </a:p>
          <a:p>
            <a:pPr marL="216000" indent="-288000">
              <a:lnSpc>
                <a:spcPct val="100000"/>
              </a:lnSpc>
              <a:buClr>
                <a:srgbClr val="000000"/>
              </a:buClr>
              <a:buFont typeface="Century Gothic"/>
              <a:buChar char="●"/>
            </a:pPr>
            <a:r>
              <a:rPr b="0" lang="en-US" sz="2000" spc="-1" strike="noStrike">
                <a:solidFill>
                  <a:srgbClr val="000000"/>
                </a:solidFill>
                <a:latin typeface="Century Gothic"/>
                <a:ea typeface="Century Gothic"/>
              </a:rPr>
              <a:t>FB’s fasttext library has been used for word-corpora and positive-negative words list has been created using manually.</a:t>
            </a:r>
            <a:endParaRPr b="0" lang="en-US" sz="2000" spc="-1" strike="noStrike">
              <a:latin typeface="Arial"/>
            </a:endParaRPr>
          </a:p>
          <a:p>
            <a:pPr>
              <a:lnSpc>
                <a:spcPct val="100000"/>
              </a:lnSpc>
            </a:pP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522440" y="533520"/>
            <a:ext cx="9595440" cy="113724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Arial"/>
              </a:rPr>
              <a:t>Module Details</a:t>
            </a:r>
            <a:endParaRPr b="0" lang="en-US" sz="3200" spc="-1" strike="noStrike">
              <a:latin typeface="Arial"/>
            </a:endParaRPr>
          </a:p>
        </p:txBody>
      </p:sp>
      <p:sp>
        <p:nvSpPr>
          <p:cNvPr id="141" name="CustomShape 2"/>
          <p:cNvSpPr/>
          <p:nvPr/>
        </p:nvSpPr>
        <p:spPr>
          <a:xfrm>
            <a:off x="1522440" y="1828800"/>
            <a:ext cx="9595440" cy="4185360"/>
          </a:xfrm>
          <a:prstGeom prst="rect">
            <a:avLst/>
          </a:prstGeom>
          <a:noFill/>
          <a:ln>
            <a:noFill/>
          </a:ln>
        </p:spPr>
        <p:style>
          <a:lnRef idx="0"/>
          <a:fillRef idx="0"/>
          <a:effectRef idx="0"/>
          <a:fontRef idx="minor"/>
        </p:style>
      </p:sp>
      <p:pic>
        <p:nvPicPr>
          <p:cNvPr id="142" name="Google Shape;208;p34" descr=""/>
          <p:cNvPicPr/>
          <p:nvPr/>
        </p:nvPicPr>
        <p:blipFill>
          <a:blip r:embed="rId1"/>
          <a:stretch/>
        </p:blipFill>
        <p:spPr>
          <a:xfrm>
            <a:off x="1920240" y="1554480"/>
            <a:ext cx="8228880" cy="48456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29200" y="4206240"/>
            <a:ext cx="1370160" cy="547200"/>
          </a:xfrm>
          <a:prstGeom prst="rect">
            <a:avLst/>
          </a:prstGeom>
          <a:noFill/>
          <a:ln>
            <a:noFill/>
          </a:ln>
        </p:spPr>
        <p:style>
          <a:lnRef idx="0"/>
          <a:fillRef idx="0"/>
          <a:effectRef idx="0"/>
          <a:fontRef idx="minor"/>
        </p:style>
      </p:sp>
      <p:sp>
        <p:nvSpPr>
          <p:cNvPr id="144" name="CustomShape 2"/>
          <p:cNvSpPr/>
          <p:nvPr/>
        </p:nvSpPr>
        <p:spPr>
          <a:xfrm>
            <a:off x="1398960" y="1797840"/>
            <a:ext cx="9596520" cy="4186440"/>
          </a:xfrm>
          <a:prstGeom prst="rect">
            <a:avLst/>
          </a:prstGeom>
          <a:noFill/>
          <a:ln>
            <a:noFill/>
          </a:ln>
        </p:spPr>
        <p:style>
          <a:lnRef idx="0"/>
          <a:fillRef idx="0"/>
          <a:effectRef idx="0"/>
          <a:fontRef idx="minor"/>
        </p:style>
      </p:sp>
      <p:sp>
        <p:nvSpPr>
          <p:cNvPr id="145" name="CustomShape 3"/>
          <p:cNvSpPr/>
          <p:nvPr/>
        </p:nvSpPr>
        <p:spPr>
          <a:xfrm>
            <a:off x="4307760" y="2642040"/>
            <a:ext cx="3778920" cy="545040"/>
          </a:xfrm>
          <a:prstGeom prst="rect">
            <a:avLst/>
          </a:prstGeom>
          <a:noFill/>
          <a:ln>
            <a:noFill/>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2018-12-06T15:58:48Z</dcterms:modified>
  <cp:revision>3</cp:revision>
  <dc:subject/>
  <dc:title/>
</cp:coreProperties>
</file>