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15"/>
  </p:normalViewPr>
  <p:slideViewPr>
    <p:cSldViewPr snapToGrid="0" snapToObjects="1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D354-FB76-4F4D-B5A7-FF664B8C408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984F-28AE-8D40-BB1A-94D1CB6B8E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l.ocks.org/curran/9e04ccfebeb84bcdc76c" TargetMode="External"/><Relationship Id="rId1" Type="http://schemas.openxmlformats.org/officeDocument/2006/relationships/hyperlink" Target="https://archive.ics.uci.edu/ml/datasets/Ir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mjamilmoughal/fruits-with-colors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/>
          <a:lstStyle/>
          <a:p>
            <a:r>
              <a:rPr lang="en-US" dirty="0"/>
              <a:t>Classification Dataset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9778"/>
            <a:ext cx="9144000" cy="968022"/>
          </a:xfrm>
        </p:spPr>
        <p:txBody>
          <a:bodyPr/>
          <a:lstStyle/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Student Full-Name</a:t>
            </a:r>
            <a:endParaRPr lang="en-US" dirty="0"/>
          </a:p>
          <a:p>
            <a: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Student ID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Name and 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</a:t>
            </a:r>
            <a:r>
              <a:rPr lang="en-US" b="1" dirty="0" smtClean="0"/>
              <a:t>Name</a:t>
            </a:r>
            <a:r>
              <a:rPr lang="en-US" dirty="0" smtClean="0"/>
              <a:t>: Iris Dataset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Dataset URL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https://tableconvert.com/?output=csv</a:t>
            </a:r>
            <a:endParaRPr lang="en-US" dirty="0"/>
          </a:p>
          <a:p>
            <a:r>
              <a:rPr lang="en-US" b="1" dirty="0"/>
              <a:t>Release Date:</a:t>
            </a:r>
            <a:endParaRPr lang="en-US" b="1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2021.4.3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Dataset </a:t>
            </a:r>
            <a:r>
              <a:rPr lang="en-US" b="1" dirty="0" smtClean="0"/>
              <a:t>Usage</a:t>
            </a:r>
            <a:r>
              <a:rPr lang="en-US" dirty="0" smtClean="0"/>
              <a:t>: </a:t>
            </a:r>
            <a:r>
              <a:rPr lang="en-US" sz="2600" dirty="0">
                <a:hlinkClick r:id="rId1"/>
              </a:rPr>
              <a:t> Iris Data Set</a:t>
            </a:r>
            <a:r>
              <a:rPr lang="en-US" sz="2600" dirty="0"/>
              <a:t>, this small dataset from 1936 is often used for testing out machine learning algorithms and visualizations (for example, </a:t>
            </a:r>
            <a:r>
              <a:rPr lang="en-US" sz="2600" dirty="0">
                <a:hlinkClick r:id="rId2"/>
              </a:rPr>
              <a:t>Scatter Plot</a:t>
            </a:r>
            <a:r>
              <a:rPr lang="en-US" sz="2600" dirty="0"/>
              <a:t>). Each row of the table represents an iris flower, including its species and dimensions of its botanical parts, sepal and petal, in centimeters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Dataset Size:</a:t>
            </a:r>
            <a:endParaRPr lang="en-US" b="1" dirty="0"/>
          </a:p>
          <a:p>
            <a:pPr lvl="1"/>
            <a:r>
              <a:rPr lang="en-US" dirty="0"/>
              <a:t>#Rows:  </a:t>
            </a:r>
            <a:r>
              <a:rPr lang="en-US" dirty="0" smtClean="0"/>
              <a:t>150</a:t>
            </a:r>
            <a:endParaRPr lang="en-US" dirty="0"/>
          </a:p>
          <a:p>
            <a:pPr lvl="1"/>
            <a:r>
              <a:rPr lang="en-US" dirty="0"/>
              <a:t>#Attributes</a:t>
            </a:r>
            <a:r>
              <a:rPr lang="en-US" dirty="0" smtClean="0"/>
              <a:t>:”sepa</a:t>
            </a:r>
            <a:r>
              <a:rPr lang="en-US" dirty="0" smtClean="0"/>
              <a:t>l.length</a:t>
            </a:r>
            <a:r>
              <a:rPr lang="en-US" dirty="0" smtClean="0"/>
              <a:t>”,”sepal.width”,”petal.length”,”petal.width”,”variety”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Target Attribute &amp; its Values</a:t>
            </a:r>
            <a:r>
              <a:rPr lang="en-US" dirty="0" smtClean="0"/>
              <a:t>: ”variety</a:t>
            </a:r>
            <a:r>
              <a:rPr lang="en-US" dirty="0"/>
              <a:t>”, </a:t>
            </a:r>
            <a:endParaRPr lang="en-US" dirty="0" smtClean="0"/>
          </a:p>
          <a:p>
            <a:pPr lvl="1"/>
            <a:r>
              <a:rPr lang="en-US" dirty="0" smtClean="0"/>
              <a:t>0;when </a:t>
            </a:r>
            <a:r>
              <a:rPr lang="en-US" dirty="0"/>
              <a:t>variety is </a:t>
            </a:r>
            <a:r>
              <a:rPr lang="en-US" dirty="0" err="1" smtClean="0"/>
              <a:t>Setosa</a:t>
            </a:r>
            <a:endParaRPr lang="en-US" dirty="0" smtClean="0"/>
          </a:p>
          <a:p>
            <a:pPr lvl="1"/>
            <a:r>
              <a:rPr lang="en-US" dirty="0"/>
              <a:t>1; when variety is </a:t>
            </a:r>
            <a:r>
              <a:rPr lang="en-US" dirty="0" smtClean="0"/>
              <a:t>Versicolor</a:t>
            </a:r>
            <a:endParaRPr lang="en-US" dirty="0" smtClean="0"/>
          </a:p>
          <a:p>
            <a:pPr lvl="1"/>
            <a:r>
              <a:rPr lang="en-US" dirty="0"/>
              <a:t>2; when variety is </a:t>
            </a:r>
            <a:r>
              <a:rPr lang="en-US" dirty="0" err="1" smtClean="0"/>
              <a:t>Virginica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686054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054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Versicolor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Attributes’ Description</a:t>
            </a:r>
            <a:endParaRPr lang="en-US" b="1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ph sz="half" idx="1"/>
          </p:nvPr>
        </p:nvGraphicFramePr>
        <p:xfrm>
          <a:off x="718507" y="1671955"/>
          <a:ext cx="11168370" cy="482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7043"/>
                <a:gridCol w="2123631"/>
                <a:gridCol w="1101979"/>
                <a:gridCol w="74757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description and data 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sepal.length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length of sepal of iris flower (4.3~7.9 centimeter)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sepal.width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 width of sepal of iris flower (2~4.4 centimeter)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petal.length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 length of petal of iris flower (1~6.9 centimeter)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petal.width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The width of petal of iris flower (0.1~2.5 centimeter)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variety of iris flower (0,1,2)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Fruits with Colors dataset</a:t>
            </a:r>
            <a:endParaRPr lang="en-US" dirty="0" smtClean="0"/>
          </a:p>
          <a:p>
            <a:pPr lvl="1"/>
            <a:r>
              <a:rPr lang="en-US" dirty="0" smtClean="0"/>
              <a:t>url:</a:t>
            </a:r>
            <a:r>
              <a:rPr lang="en-US" altLang="en-US" dirty="0">
                <a:solidFill>
                  <a:srgbClr val="BB2323"/>
                </a:solidFill>
                <a:latin typeface="Arial Unicode MS" panose="020B0604020202020204" pitchFamily="34" charset="-128"/>
                <a:ea typeface="Roboto Mono"/>
              </a:rPr>
              <a:t> </a:t>
            </a:r>
            <a:r>
              <a:rPr lang="en-US" altLang="en-US" dirty="0">
                <a:solidFill>
                  <a:srgbClr val="BB2323"/>
                </a:solidFill>
                <a:latin typeface="Arial Unicode MS" panose="020B0604020202020204" pitchFamily="34" charset="-128"/>
                <a:ea typeface="Roboto Mono"/>
                <a:hlinkClick r:id="rId1"/>
              </a:rPr>
              <a:t>https://</a:t>
            </a:r>
            <a:r>
              <a:rPr lang="en-US" altLang="en-US" dirty="0" smtClean="0">
                <a:solidFill>
                  <a:srgbClr val="BB2323"/>
                </a:solidFill>
                <a:latin typeface="Arial Unicode MS" panose="020B0604020202020204" pitchFamily="34" charset="-128"/>
                <a:ea typeface="Roboto Mono"/>
                <a:hlinkClick r:id="rId1"/>
              </a:rPr>
              <a:t>www.kaggle.com/mjamilmoughal/fruits-with-colors-dataset</a:t>
            </a:r>
            <a:endParaRPr lang="en-US" altLang="en-US" dirty="0">
              <a:solidFill>
                <a:srgbClr val="BB2323"/>
              </a:solidFill>
              <a:latin typeface="Arial Unicode MS" panose="020B0604020202020204" pitchFamily="34" charset="-128"/>
              <a:ea typeface="Roboto Mono"/>
            </a:endParaRPr>
          </a:p>
          <a:p>
            <a:pPr lvl="1"/>
            <a:endParaRPr lang="en-US" dirty="0" smtClean="0">
              <a:solidFill>
                <a:srgbClr val="BB2323"/>
              </a:solidFill>
              <a:latin typeface="Arial Unicode MS" panose="020B0604020202020204" pitchFamily="34" charset="-128"/>
            </a:endParaRPr>
          </a:p>
          <a:p>
            <a:r>
              <a:rPr lang="en-US" dirty="0" smtClean="0"/>
              <a:t>CIFAR-10 dataset</a:t>
            </a:r>
            <a:endParaRPr lang="en-US" dirty="0" smtClean="0"/>
          </a:p>
          <a:p>
            <a:pPr lvl="1"/>
            <a:r>
              <a:rPr lang="en-US" dirty="0" smtClean="0"/>
              <a:t>url: https</a:t>
            </a:r>
            <a:r>
              <a:rPr lang="en-US" dirty="0"/>
              <a:t>://www.cs.toronto.edu/~kriz/cifar.html</a:t>
            </a:r>
            <a:endParaRPr lang="en-US" dirty="0"/>
          </a:p>
          <a:p>
            <a:pPr lvl="0"/>
            <a:r>
              <a:rPr lang="en-US" dirty="0" smtClean="0"/>
              <a:t>Titanic dataset</a:t>
            </a:r>
            <a:endParaRPr lang="en-US" dirty="0" smtClean="0"/>
          </a:p>
          <a:p>
            <a:pPr lvl="1"/>
            <a:r>
              <a:rPr lang="en-US" sz="2400" dirty="0" smtClean="0"/>
              <a:t>url:https://www.kaggle.com/c/titanic/data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Presentation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Arial Unicode MS</vt:lpstr>
      <vt:lpstr>Roboto Mono</vt:lpstr>
      <vt:lpstr>Segoe Print</vt:lpstr>
      <vt:lpstr>Calibri Light</vt:lpstr>
      <vt:lpstr>Microsoft YaHei</vt:lpstr>
      <vt:lpstr>Arial Unicode MS</vt:lpstr>
      <vt:lpstr>Office Theme</vt:lpstr>
      <vt:lpstr>Classification Dataset Selection</vt:lpstr>
      <vt:lpstr>Dataset Name and Source</vt:lpstr>
      <vt:lpstr>Dataset Description</vt:lpstr>
      <vt:lpstr>Dataset Attributes’ Description</vt:lpstr>
      <vt:lpstr>Dataset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Dataset Selection</dc:title>
  <dc:creator>Microsoft Office User</dc:creator>
  <cp:lastModifiedBy>Harry</cp:lastModifiedBy>
  <cp:revision>16</cp:revision>
  <dcterms:created xsi:type="dcterms:W3CDTF">2021-03-18T10:29:00Z</dcterms:created>
  <dcterms:modified xsi:type="dcterms:W3CDTF">2021-04-02T18:55:57Z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