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62" r:id="rId6"/>
    <p:sldId id="259" r:id="rId7"/>
    <p:sldId id="263" r:id="rId8"/>
    <p:sldId id="264" r:id="rId9"/>
    <p:sldId id="266" r:id="rId1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1D2B"/>
    <a:srgbClr val="993E3C"/>
    <a:srgbClr val="9F4A48"/>
    <a:srgbClr val="898989"/>
    <a:srgbClr val="5B5647"/>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5" autoAdjust="0"/>
    <p:restoredTop sz="85223" autoAdjust="0"/>
  </p:normalViewPr>
  <p:slideViewPr>
    <p:cSldViewPr>
      <p:cViewPr varScale="1">
        <p:scale>
          <a:sx n="94" d="100"/>
          <a:sy n="94" d="100"/>
        </p:scale>
        <p:origin x="2292" y="78"/>
      </p:cViewPr>
      <p:guideLst>
        <p:guide orient="horz" pos="2160"/>
        <p:guide pos="2880"/>
      </p:guideLst>
    </p:cSldViewPr>
  </p:slideViewPr>
  <p:outlineViewPr>
    <p:cViewPr>
      <p:scale>
        <a:sx n="33" d="100"/>
        <a:sy n="33" d="100"/>
      </p:scale>
      <p:origin x="0" y="-174"/>
    </p:cViewPr>
  </p:outlineViewPr>
  <p:notesTextViewPr>
    <p:cViewPr>
      <p:scale>
        <a:sx n="100" d="100"/>
        <a:sy n="100" d="100"/>
      </p:scale>
      <p:origin x="0" y="0"/>
    </p:cViewPr>
  </p:notesTextViewPr>
  <p:notesViewPr>
    <p:cSldViewPr>
      <p:cViewPr varScale="1">
        <p:scale>
          <a:sx n="101" d="100"/>
          <a:sy n="101" d="100"/>
        </p:scale>
        <p:origin x="355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AAB92E4-AE0E-4597-BFB8-C8B4DD9C18B0}" type="datetimeFigureOut">
              <a:rPr lang="en-GB"/>
              <a:pPr>
                <a:defRPr/>
              </a:pPr>
              <a:t>24/11/2022</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A1824A3-7152-4960-BF69-64A3C2461F1F}" type="slidenum">
              <a:rPr lang="en-GB" altLang="en-US"/>
              <a:pPr>
                <a:defRPr/>
              </a:pPr>
              <a:t>‹#›</a:t>
            </a:fld>
            <a:endParaRPr lang="en-GB" altLang="en-US" dirty="0"/>
          </a:p>
        </p:txBody>
      </p:sp>
    </p:spTree>
    <p:extLst>
      <p:ext uri="{BB962C8B-B14F-4D97-AF65-F5344CB8AC3E}">
        <p14:creationId xmlns:p14="http://schemas.microsoft.com/office/powerpoint/2010/main" val="982570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5C6A448-BE2F-4781-B00A-6CC78EDADA74}" type="datetimeFigureOut">
              <a:rPr lang="en-GB"/>
              <a:pPr>
                <a:defRPr/>
              </a:pPr>
              <a:t>24/11/2022</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A5A7925E-1572-43E0-9C43-F892C4797A1A}" type="slidenum">
              <a:rPr lang="en-GB" altLang="en-US"/>
              <a:pPr>
                <a:defRPr/>
              </a:pPr>
              <a:t>‹#›</a:t>
            </a:fld>
            <a:endParaRPr lang="en-GB" altLang="en-US" dirty="0"/>
          </a:p>
        </p:txBody>
      </p:sp>
    </p:spTree>
    <p:extLst>
      <p:ext uri="{BB962C8B-B14F-4D97-AF65-F5344CB8AC3E}">
        <p14:creationId xmlns:p14="http://schemas.microsoft.com/office/powerpoint/2010/main" val="4251296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5A7925E-1572-43E0-9C43-F892C4797A1A}" type="slidenum">
              <a:rPr lang="en-GB" altLang="en-US" smtClean="0"/>
              <a:pPr>
                <a:defRPr/>
              </a:pPr>
              <a:t>1</a:t>
            </a:fld>
            <a:endParaRPr lang="en-GB" altLang="en-US" dirty="0"/>
          </a:p>
        </p:txBody>
      </p:sp>
    </p:spTree>
    <p:extLst>
      <p:ext uri="{BB962C8B-B14F-4D97-AF65-F5344CB8AC3E}">
        <p14:creationId xmlns:p14="http://schemas.microsoft.com/office/powerpoint/2010/main" val="1911966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43"/>
            <a:ext cx="8640960" cy="1470025"/>
          </a:xfrm>
        </p:spPr>
        <p:txBody>
          <a:bodyPr anchor="b">
            <a:normAutofit/>
          </a:bodyPr>
          <a:lstStyle>
            <a:lvl1pPr algn="l">
              <a:defRPr sz="27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5" name="Slide Number Placeholder 5"/>
          <p:cNvSpPr>
            <a:spLocks noGrp="1"/>
          </p:cNvSpPr>
          <p:nvPr>
            <p:ph type="sldNum" sz="quarter" idx="11"/>
          </p:nvPr>
        </p:nvSpPr>
        <p:spPr/>
        <p:txBody>
          <a:bodyPr/>
          <a:lstStyle>
            <a:lvl1pPr>
              <a:defRPr/>
            </a:lvl1pPr>
          </a:lstStyle>
          <a:p>
            <a:pPr>
              <a:defRPr/>
            </a:pPr>
            <a:fld id="{1C73FE86-2911-439B-A5AC-792EFE0EE0EB}"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AB909FDE-9F2A-429B-AAFD-0AB058EA8223}" type="datetime4">
              <a:rPr lang="en-GB"/>
              <a:pPr>
                <a:defRPr/>
              </a:pPr>
              <a:t>24 November 2022</a:t>
            </a:fld>
            <a:endParaRPr lang="en-GB" dirty="0"/>
          </a:p>
        </p:txBody>
      </p:sp>
    </p:spTree>
    <p:extLst>
      <p:ext uri="{BB962C8B-B14F-4D97-AF65-F5344CB8AC3E}">
        <p14:creationId xmlns:p14="http://schemas.microsoft.com/office/powerpoint/2010/main" val="41294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0675" y="764704"/>
            <a:ext cx="8651806" cy="576064"/>
          </a:xfrm>
        </p:spPr>
        <p:txBody>
          <a:bodyPr anchor="b">
            <a:normAutofit/>
          </a:bodyPr>
          <a:lstStyle>
            <a:lvl1pPr algn="l">
              <a:defRPr sz="24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1412776"/>
            <a:ext cx="8640960" cy="4968552"/>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C9421E46-382C-4EE9-B45B-87761AE2BCD5}"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EABAC35-51C5-4AC7-9255-2D72D8BB8FCD}" type="datetime4">
              <a:rPr lang="en-GB"/>
              <a:pPr>
                <a:defRPr/>
              </a:pPr>
              <a:t>24 November 2022</a:t>
            </a:fld>
            <a:endParaRPr lang="en-GB" dirty="0"/>
          </a:p>
        </p:txBody>
      </p:sp>
    </p:spTree>
    <p:extLst>
      <p:ext uri="{BB962C8B-B14F-4D97-AF65-F5344CB8AC3E}">
        <p14:creationId xmlns:p14="http://schemas.microsoft.com/office/powerpoint/2010/main" val="393006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544616"/>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1"/>
          </p:nvPr>
        </p:nvSpPr>
        <p:spPr/>
        <p:txBody>
          <a:bodyPr/>
          <a:lstStyle>
            <a:lvl1pPr>
              <a:defRPr/>
            </a:lvl1pPr>
          </a:lstStyle>
          <a:p>
            <a:pPr>
              <a:defRPr/>
            </a:pPr>
            <a:fld id="{93DFB354-A0F7-45FE-A04A-0A4B4256AFDE}" type="slidenum">
              <a:rPr lang="en-GB" altLang="en-US"/>
              <a:pPr>
                <a:defRPr/>
              </a:pPr>
              <a:t>‹#›</a:t>
            </a:fld>
            <a:endParaRPr lang="en-GB" altLang="en-US" dirty="0"/>
          </a:p>
        </p:txBody>
      </p:sp>
      <p:sp>
        <p:nvSpPr>
          <p:cNvPr id="6" name="Date Placeholder 6"/>
          <p:cNvSpPr>
            <a:spLocks noGrp="1"/>
          </p:cNvSpPr>
          <p:nvPr>
            <p:ph type="dt" sz="half" idx="12"/>
          </p:nvPr>
        </p:nvSpPr>
        <p:spPr/>
        <p:txBody>
          <a:bodyPr/>
          <a:lstStyle>
            <a:lvl1pPr>
              <a:defRPr/>
            </a:lvl1pPr>
          </a:lstStyle>
          <a:p>
            <a:pPr>
              <a:defRPr/>
            </a:pPr>
            <a:fld id="{745C18A2-309E-4E56-AB53-B689DEE00286}" type="datetime4">
              <a:rPr lang="en-GB"/>
              <a:pPr>
                <a:defRPr/>
              </a:pPr>
              <a:t>24 November 2022</a:t>
            </a:fld>
            <a:endParaRPr lang="en-GB" dirty="0"/>
          </a:p>
        </p:txBody>
      </p:sp>
    </p:spTree>
    <p:extLst>
      <p:ext uri="{BB962C8B-B14F-4D97-AF65-F5344CB8AC3E}">
        <p14:creationId xmlns:p14="http://schemas.microsoft.com/office/powerpoint/2010/main" val="174960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908720"/>
            <a:ext cx="4038600" cy="5472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1"/>
          </p:nvPr>
        </p:nvSpPr>
        <p:spPr/>
        <p:txBody>
          <a:bodyPr/>
          <a:lstStyle>
            <a:lvl1pPr>
              <a:defRPr/>
            </a:lvl1pPr>
          </a:lstStyle>
          <a:p>
            <a:pPr>
              <a:defRPr/>
            </a:pPr>
            <a:fld id="{84B9CF61-6AA0-49F5-AD67-4377519505D1}"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7B7A8844-33D4-42E8-90B8-B6C8F45C9B89}" type="datetime4">
              <a:rPr lang="en-GB"/>
              <a:pPr>
                <a:defRPr/>
              </a:pPr>
              <a:t>24 November 2022</a:t>
            </a:fld>
            <a:endParaRPr lang="en-GB" dirty="0"/>
          </a:p>
        </p:txBody>
      </p:sp>
    </p:spTree>
    <p:extLst>
      <p:ext uri="{BB962C8B-B14F-4D97-AF65-F5344CB8AC3E}">
        <p14:creationId xmlns:p14="http://schemas.microsoft.com/office/powerpoint/2010/main" val="315139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dirty="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pPr>
              <a:defRPr/>
            </a:pPr>
            <a:fld id="{992F2CF2-0DB4-47C0-9F5A-241209E8FF64}" type="slidenum">
              <a:rPr lang="en-GB" altLang="en-US"/>
              <a:pPr>
                <a:defRPr/>
              </a:pPr>
              <a:t>‹#›</a:t>
            </a:fld>
            <a:endParaRPr lang="en-GB" altLang="en-US" dirty="0"/>
          </a:p>
        </p:txBody>
      </p:sp>
      <p:sp>
        <p:nvSpPr>
          <p:cNvPr id="7" name="Date Placeholder 6"/>
          <p:cNvSpPr>
            <a:spLocks noGrp="1"/>
          </p:cNvSpPr>
          <p:nvPr>
            <p:ph type="dt" sz="half" idx="12"/>
          </p:nvPr>
        </p:nvSpPr>
        <p:spPr/>
        <p:txBody>
          <a:bodyPr/>
          <a:lstStyle>
            <a:lvl1pPr>
              <a:defRPr/>
            </a:lvl1pPr>
          </a:lstStyle>
          <a:p>
            <a:pPr>
              <a:defRPr/>
            </a:pPr>
            <a:fld id="{2A1448C4-10E2-4B06-BC79-9ADA48DA9432}" type="datetime4">
              <a:rPr lang="en-GB"/>
              <a:pPr>
                <a:defRPr/>
              </a:pPr>
              <a:t>24 November 2022</a:t>
            </a:fld>
            <a:endParaRPr lang="en-GB" dirty="0"/>
          </a:p>
        </p:txBody>
      </p:sp>
    </p:spTree>
    <p:extLst>
      <p:ext uri="{BB962C8B-B14F-4D97-AF65-F5344CB8AC3E}">
        <p14:creationId xmlns:p14="http://schemas.microsoft.com/office/powerpoint/2010/main" val="244731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p:txBody>
          <a:bodyPr/>
          <a:lstStyle>
            <a:lvl1pPr>
              <a:defRPr/>
            </a:lvl1pPr>
          </a:lstStyle>
          <a:p>
            <a:pPr>
              <a:defRPr/>
            </a:pPr>
            <a:fld id="{2B5114AE-CEE6-464F-A526-44811AD86549}" type="slidenum">
              <a:rPr lang="en-GB" altLang="en-US"/>
              <a:pPr>
                <a:defRPr/>
              </a:pPr>
              <a:t>‹#›</a:t>
            </a:fld>
            <a:endParaRPr lang="en-GB" altLang="en-US" dirty="0"/>
          </a:p>
        </p:txBody>
      </p:sp>
      <p:sp>
        <p:nvSpPr>
          <p:cNvPr id="4" name="Date Placeholder 6"/>
          <p:cNvSpPr>
            <a:spLocks noGrp="1"/>
          </p:cNvSpPr>
          <p:nvPr>
            <p:ph type="dt" sz="half" idx="12"/>
          </p:nvPr>
        </p:nvSpPr>
        <p:spPr/>
        <p:txBody>
          <a:bodyPr/>
          <a:lstStyle>
            <a:lvl1pPr>
              <a:defRPr/>
            </a:lvl1pPr>
          </a:lstStyle>
          <a:p>
            <a:pPr>
              <a:defRPr/>
            </a:pPr>
            <a:fld id="{BBB5744F-A25B-48EC-AAD4-297BC106F936}" type="datetime4">
              <a:rPr lang="en-GB"/>
              <a:pPr>
                <a:defRPr/>
              </a:pPr>
              <a:t>24 November 2022</a:t>
            </a:fld>
            <a:endParaRPr lang="en-GB" dirty="0"/>
          </a:p>
        </p:txBody>
      </p:sp>
    </p:spTree>
    <p:extLst>
      <p:ext uri="{BB962C8B-B14F-4D97-AF65-F5344CB8AC3E}">
        <p14:creationId xmlns:p14="http://schemas.microsoft.com/office/powerpoint/2010/main" val="87009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1223" y="764704"/>
            <a:ext cx="8615361" cy="51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p:cNvSpPr>
            <a:spLocks noGrp="1"/>
          </p:cNvSpPr>
          <p:nvPr>
            <p:ph type="body" idx="1"/>
          </p:nvPr>
        </p:nvSpPr>
        <p:spPr bwMode="auto">
          <a:xfrm>
            <a:off x="251223" y="1344124"/>
            <a:ext cx="8615361" cy="503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cxnSp>
        <p:nvCxnSpPr>
          <p:cNvPr id="9" name="Straight Connector 8"/>
          <p:cNvCxnSpPr/>
          <p:nvPr userDrawn="1"/>
        </p:nvCxnSpPr>
        <p:spPr>
          <a:xfrm>
            <a:off x="251223" y="764704"/>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51223" y="6381328"/>
            <a:ext cx="8641556"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p:cNvSpPr>
            <a:spLocks noGrp="1"/>
          </p:cNvSpPr>
          <p:nvPr>
            <p:ph type="sldNum" sz="quarter" idx="4"/>
          </p:nvPr>
        </p:nvSpPr>
        <p:spPr>
          <a:xfrm>
            <a:off x="93421" y="6448251"/>
            <a:ext cx="721519"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defRPr>
            </a:lvl1pPr>
          </a:lstStyle>
          <a:p>
            <a:pPr>
              <a:defRPr/>
            </a:pPr>
            <a:fld id="{EB20F0D9-EC87-4081-AFA5-A11DF25F8E4A}" type="slidenum">
              <a:rPr lang="en-GB" altLang="en-US"/>
              <a:pPr>
                <a:defRPr/>
              </a:pPr>
              <a:t>‹#›</a:t>
            </a:fld>
            <a:endParaRPr lang="en-GB" altLang="en-US" dirty="0"/>
          </a:p>
        </p:txBody>
      </p:sp>
      <p:sp>
        <p:nvSpPr>
          <p:cNvPr id="20" name="Date Placeholder 6"/>
          <p:cNvSpPr>
            <a:spLocks noGrp="1"/>
          </p:cNvSpPr>
          <p:nvPr>
            <p:ph type="dt" sz="half" idx="2"/>
          </p:nvPr>
        </p:nvSpPr>
        <p:spPr>
          <a:xfrm>
            <a:off x="7236295" y="260649"/>
            <a:ext cx="1630289" cy="216023"/>
          </a:xfrm>
          <a:prstGeom prst="rect">
            <a:avLst/>
          </a:prstGeom>
        </p:spPr>
        <p:txBody>
          <a:bodyPr/>
          <a:lstStyle>
            <a:lvl1pPr algn="r" eaLnBrk="1" fontAlgn="auto" hangingPunct="1">
              <a:spcBef>
                <a:spcPts val="0"/>
              </a:spcBef>
              <a:spcAft>
                <a:spcPts val="0"/>
              </a:spcAft>
              <a:defRPr sz="900">
                <a:solidFill>
                  <a:srgbClr val="898989"/>
                </a:solidFill>
                <a:latin typeface="Arial" pitchFamily="34" charset="0"/>
                <a:cs typeface="Arial" pitchFamily="34" charset="0"/>
              </a:defRPr>
            </a:lvl1pPr>
          </a:lstStyle>
          <a:p>
            <a:pPr>
              <a:defRPr/>
            </a:pPr>
            <a:fld id="{D50EEC74-261A-4952-9B26-238CA56A605F}" type="datetime4">
              <a:rPr lang="en-GB"/>
              <a:pPr>
                <a:defRPr/>
              </a:pPr>
              <a:t>24 November 2022</a:t>
            </a:fld>
            <a:endParaRPr lang="en-GB" dirty="0"/>
          </a:p>
        </p:txBody>
      </p:sp>
      <p:pic>
        <p:nvPicPr>
          <p:cNvPr id="1034" name="Picture 11" descr="address.gif"/>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80312" y="6470476"/>
            <a:ext cx="151246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descr="logo-ltr.tif"/>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4224" y="205444"/>
            <a:ext cx="1321432" cy="39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l" rtl="0" eaLnBrk="0" fontAlgn="base" hangingPunct="0">
        <a:spcBef>
          <a:spcPct val="0"/>
        </a:spcBef>
        <a:spcAft>
          <a:spcPct val="0"/>
        </a:spcAft>
        <a:defRPr sz="24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2400">
          <a:solidFill>
            <a:srgbClr val="9A1D2B"/>
          </a:solidFill>
          <a:latin typeface="Arial" charset="0"/>
          <a:cs typeface="Arial" charset="0"/>
        </a:defRPr>
      </a:lvl2pPr>
      <a:lvl3pPr algn="l" rtl="0" eaLnBrk="0" fontAlgn="base" hangingPunct="0">
        <a:spcBef>
          <a:spcPct val="0"/>
        </a:spcBef>
        <a:spcAft>
          <a:spcPct val="0"/>
        </a:spcAft>
        <a:defRPr sz="2400">
          <a:solidFill>
            <a:srgbClr val="9A1D2B"/>
          </a:solidFill>
          <a:latin typeface="Arial" charset="0"/>
          <a:cs typeface="Arial" charset="0"/>
        </a:defRPr>
      </a:lvl3pPr>
      <a:lvl4pPr algn="l" rtl="0" eaLnBrk="0" fontAlgn="base" hangingPunct="0">
        <a:spcBef>
          <a:spcPct val="0"/>
        </a:spcBef>
        <a:spcAft>
          <a:spcPct val="0"/>
        </a:spcAft>
        <a:defRPr sz="2400">
          <a:solidFill>
            <a:srgbClr val="9A1D2B"/>
          </a:solidFill>
          <a:latin typeface="Arial" charset="0"/>
          <a:cs typeface="Arial" charset="0"/>
        </a:defRPr>
      </a:lvl4pPr>
      <a:lvl5pPr algn="l" rtl="0" eaLnBrk="0" fontAlgn="base" hangingPunct="0">
        <a:spcBef>
          <a:spcPct val="0"/>
        </a:spcBef>
        <a:spcAft>
          <a:spcPct val="0"/>
        </a:spcAft>
        <a:defRPr sz="2400">
          <a:solidFill>
            <a:srgbClr val="9A1D2B"/>
          </a:solidFill>
          <a:latin typeface="Arial" charset="0"/>
          <a:cs typeface="Arial" charset="0"/>
        </a:defRPr>
      </a:lvl5pPr>
      <a:lvl6pPr marL="342900" algn="l" rtl="0" fontAlgn="base">
        <a:spcBef>
          <a:spcPct val="0"/>
        </a:spcBef>
        <a:spcAft>
          <a:spcPct val="0"/>
        </a:spcAft>
        <a:defRPr sz="2400">
          <a:solidFill>
            <a:srgbClr val="9A1D2B"/>
          </a:solidFill>
          <a:latin typeface="Arial" charset="0"/>
          <a:cs typeface="Arial" charset="0"/>
        </a:defRPr>
      </a:lvl6pPr>
      <a:lvl7pPr marL="685800" algn="l" rtl="0" fontAlgn="base">
        <a:spcBef>
          <a:spcPct val="0"/>
        </a:spcBef>
        <a:spcAft>
          <a:spcPct val="0"/>
        </a:spcAft>
        <a:defRPr sz="2400">
          <a:solidFill>
            <a:srgbClr val="9A1D2B"/>
          </a:solidFill>
          <a:latin typeface="Arial" charset="0"/>
          <a:cs typeface="Arial" charset="0"/>
        </a:defRPr>
      </a:lvl7pPr>
      <a:lvl8pPr marL="1028700" algn="l" rtl="0" fontAlgn="base">
        <a:spcBef>
          <a:spcPct val="0"/>
        </a:spcBef>
        <a:spcAft>
          <a:spcPct val="0"/>
        </a:spcAft>
        <a:defRPr sz="2400">
          <a:solidFill>
            <a:srgbClr val="9A1D2B"/>
          </a:solidFill>
          <a:latin typeface="Arial" charset="0"/>
          <a:cs typeface="Arial" charset="0"/>
        </a:defRPr>
      </a:lvl8pPr>
      <a:lvl9pPr marL="1371600" algn="l" rtl="0" fontAlgn="base">
        <a:spcBef>
          <a:spcPct val="0"/>
        </a:spcBef>
        <a:spcAft>
          <a:spcPct val="0"/>
        </a:spcAft>
        <a:defRPr sz="2400">
          <a:solidFill>
            <a:srgbClr val="9A1D2B"/>
          </a:solidFill>
          <a:latin typeface="Arial" charset="0"/>
          <a:cs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rgbClr val="BF2F37"/>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51223" y="2240757"/>
            <a:ext cx="8641556" cy="1102519"/>
          </a:xfrm>
        </p:spPr>
        <p:txBody>
          <a:bodyPr>
            <a:normAutofit/>
          </a:bodyPr>
          <a:lstStyle/>
          <a:p>
            <a:r>
              <a:rPr lang="en-GB" altLang="en-US" dirty="0"/>
              <a:t>ERTS Final Assessment – Task 1 (Template)</a:t>
            </a:r>
          </a:p>
        </p:txBody>
      </p:sp>
      <p:sp>
        <p:nvSpPr>
          <p:cNvPr id="4099" name="Subtitle 2"/>
          <p:cNvSpPr>
            <a:spLocks noGrp="1"/>
          </p:cNvSpPr>
          <p:nvPr>
            <p:ph type="subTitle" idx="1"/>
          </p:nvPr>
        </p:nvSpPr>
        <p:spPr>
          <a:xfrm>
            <a:off x="251223" y="3375422"/>
            <a:ext cx="8641556" cy="1314450"/>
          </a:xfrm>
        </p:spPr>
        <p:txBody>
          <a:bodyPr/>
          <a:lstStyle/>
          <a:p>
            <a:r>
              <a:rPr lang="en-GB" altLang="en-US" dirty="0"/>
              <a:t>Name 1, Name 2, ….</a:t>
            </a:r>
          </a:p>
        </p:txBody>
      </p:sp>
      <p:sp>
        <p:nvSpPr>
          <p:cNvPr id="410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16D7FD2-258E-45D2-8CA4-1ED9890F3EE7}" type="slidenum">
              <a:rPr lang="en-GB" altLang="en-US" smtClean="0">
                <a:solidFill>
                  <a:srgbClr val="898989"/>
                </a:solidFill>
              </a:rPr>
              <a:pPr/>
              <a:t>1</a:t>
            </a:fld>
            <a:endParaRPr lang="en-GB" altLang="en-US" dirty="0">
              <a:solidFill>
                <a:srgbClr val="898989"/>
              </a:solidFill>
            </a:endParaRPr>
          </a:p>
        </p:txBody>
      </p:sp>
      <p:sp>
        <p:nvSpPr>
          <p:cNvPr id="4102" name="Date Placeholder 5"/>
          <p:cNvSpPr>
            <a:spLocks noGrp="1"/>
          </p:cNvSpPr>
          <p:nvPr>
            <p:ph type="dt"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557213" indent="-214313">
              <a:defRPr>
                <a:solidFill>
                  <a:schemeClr val="tx1"/>
                </a:solidFill>
                <a:latin typeface="Arial" panose="020B0604020202020204" pitchFamily="34" charset="0"/>
                <a:cs typeface="Arial" panose="020B0604020202020204" pitchFamily="34" charset="0"/>
              </a:defRPr>
            </a:lvl2pPr>
            <a:lvl3pPr marL="857250" indent="-171450">
              <a:defRPr>
                <a:solidFill>
                  <a:schemeClr val="tx1"/>
                </a:solidFill>
                <a:latin typeface="Arial" panose="020B0604020202020204" pitchFamily="34" charset="0"/>
                <a:cs typeface="Arial" panose="020B0604020202020204" pitchFamily="34" charset="0"/>
              </a:defRPr>
            </a:lvl3pPr>
            <a:lvl4pPr marL="1200150" indent="-171450">
              <a:defRPr>
                <a:solidFill>
                  <a:schemeClr val="tx1"/>
                </a:solidFill>
                <a:latin typeface="Arial" panose="020B0604020202020204" pitchFamily="34" charset="0"/>
                <a:cs typeface="Arial" panose="020B0604020202020204" pitchFamily="34" charset="0"/>
              </a:defRPr>
            </a:lvl4pPr>
            <a:lvl5pPr marL="1543050" indent="-17145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5BA3012-14A8-4AFC-B3F3-502EEFFC14A7}" type="datetime4">
              <a:rPr lang="en-GB" altLang="en-US" smtClean="0">
                <a:solidFill>
                  <a:srgbClr val="898989"/>
                </a:solidFill>
              </a:rPr>
              <a:pPr fontAlgn="base">
                <a:spcBef>
                  <a:spcPct val="0"/>
                </a:spcBef>
                <a:spcAft>
                  <a:spcPct val="0"/>
                </a:spcAft>
              </a:pPr>
              <a:t>24 November 2022</a:t>
            </a:fld>
            <a:endParaRPr lang="en-GB" altLang="en-US"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Guidance for this presentation</a:t>
            </a:r>
          </a:p>
        </p:txBody>
      </p:sp>
      <p:sp>
        <p:nvSpPr>
          <p:cNvPr id="3" name="Content Placeholder 2"/>
          <p:cNvSpPr>
            <a:spLocks noGrp="1"/>
          </p:cNvSpPr>
          <p:nvPr>
            <p:ph idx="1"/>
          </p:nvPr>
        </p:nvSpPr>
        <p:spPr/>
        <p:txBody>
          <a:bodyPr/>
          <a:lstStyle/>
          <a:p>
            <a:r>
              <a:rPr lang="en-GB" sz="1900" dirty="0"/>
              <a:t>This presentation is assessed and will form your mark for the first task</a:t>
            </a:r>
          </a:p>
          <a:p>
            <a:r>
              <a:rPr lang="en-GB" sz="1900" dirty="0"/>
              <a:t>Keep explanations concise, use screenshots or bullet points to present information</a:t>
            </a:r>
          </a:p>
          <a:p>
            <a:r>
              <a:rPr lang="en-GB" sz="1900" dirty="0"/>
              <a:t>You will have 5 minutes to present this, this is a strict limit and you will be timed</a:t>
            </a:r>
          </a:p>
          <a:p>
            <a:r>
              <a:rPr lang="en-GB" sz="1900" dirty="0"/>
              <a:t>Use the time as you feel appropriate</a:t>
            </a:r>
          </a:p>
          <a:p>
            <a:r>
              <a:rPr lang="en-GB" sz="1900" dirty="0"/>
              <a:t>Use your code and robot to help you present what you have done</a:t>
            </a:r>
          </a:p>
          <a:p>
            <a:r>
              <a:rPr lang="en-GB" sz="1900" dirty="0"/>
              <a:t>You will also be asked questions after your presentation</a:t>
            </a:r>
          </a:p>
          <a:p>
            <a:r>
              <a:rPr lang="en-GB" sz="1900" dirty="0"/>
              <a:t>Delete this slide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2</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24 November 2022</a:t>
            </a:fld>
            <a:endParaRPr lang="en-GB" dirty="0"/>
          </a:p>
        </p:txBody>
      </p:sp>
    </p:spTree>
    <p:extLst>
      <p:ext uri="{BB962C8B-B14F-4D97-AF65-F5344CB8AC3E}">
        <p14:creationId xmlns:p14="http://schemas.microsoft.com/office/powerpoint/2010/main" val="164144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Practical elements</a:t>
            </a:r>
          </a:p>
        </p:txBody>
      </p:sp>
      <p:sp>
        <p:nvSpPr>
          <p:cNvPr id="3" name="Content Placeholder 2"/>
          <p:cNvSpPr>
            <a:spLocks noGrp="1"/>
          </p:cNvSpPr>
          <p:nvPr>
            <p:ph idx="1"/>
          </p:nvPr>
        </p:nvSpPr>
        <p:spPr/>
        <p:txBody>
          <a:bodyPr/>
          <a:lstStyle/>
          <a:p>
            <a:r>
              <a:rPr lang="en-GB" dirty="0"/>
              <a:t>Show that the robot can move around effectively in both modes of operations</a:t>
            </a:r>
          </a:p>
          <a:p>
            <a:r>
              <a:rPr lang="en-GB" dirty="0"/>
              <a:t>Show that you have made use of the LED &amp; Switches</a:t>
            </a:r>
          </a:p>
          <a:p>
            <a:pPr lvl="1"/>
            <a:r>
              <a:rPr lang="en-GB" u="sng" dirty="0"/>
              <a:t>Red light</a:t>
            </a:r>
            <a:r>
              <a:rPr lang="en-GB" dirty="0"/>
              <a:t>: motor stops</a:t>
            </a:r>
          </a:p>
          <a:p>
            <a:pPr lvl="1"/>
            <a:r>
              <a:rPr lang="en-GB" u="sng" dirty="0"/>
              <a:t>White</a:t>
            </a:r>
            <a:r>
              <a:rPr lang="en-GB" dirty="0"/>
              <a:t>: forward</a:t>
            </a:r>
          </a:p>
          <a:p>
            <a:pPr lvl="1"/>
            <a:r>
              <a:rPr lang="en-GB" u="sng" dirty="0"/>
              <a:t>Blue</a:t>
            </a:r>
            <a:r>
              <a:rPr lang="en-GB" dirty="0"/>
              <a:t>: left</a:t>
            </a:r>
          </a:p>
          <a:p>
            <a:pPr lvl="1"/>
            <a:r>
              <a:rPr lang="en-GB" u="sng" dirty="0"/>
              <a:t>Yellow</a:t>
            </a:r>
            <a:r>
              <a:rPr lang="en-GB" dirty="0"/>
              <a:t>: right</a:t>
            </a:r>
          </a:p>
          <a:p>
            <a:pPr lvl="1"/>
            <a:r>
              <a:rPr lang="en-GB" u="sng" dirty="0"/>
              <a:t>Green</a:t>
            </a:r>
            <a:r>
              <a:rPr lang="en-GB" dirty="0"/>
              <a:t>: backward</a:t>
            </a:r>
          </a:p>
          <a:p>
            <a:pPr lvl="1"/>
            <a:r>
              <a:rPr lang="en-GB" u="sng" dirty="0"/>
              <a:t>Sky Blue</a:t>
            </a:r>
            <a:r>
              <a:rPr lang="en-GB" dirty="0"/>
              <a:t>: switching from interrupt to polling</a:t>
            </a:r>
          </a:p>
          <a:p>
            <a:r>
              <a:rPr lang="en-GB" dirty="0"/>
              <a:t>Is there nay difference in operation when you robot works in polling mode and interrupt mode?</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3</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24 November 2022</a:t>
            </a:fld>
            <a:endParaRPr lang="en-GB" dirty="0"/>
          </a:p>
        </p:txBody>
      </p:sp>
    </p:spTree>
    <p:extLst>
      <p:ext uri="{BB962C8B-B14F-4D97-AF65-F5344CB8AC3E}">
        <p14:creationId xmlns:p14="http://schemas.microsoft.com/office/powerpoint/2010/main" val="3653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Interrupts</a:t>
            </a:r>
          </a:p>
        </p:txBody>
      </p:sp>
      <p:sp>
        <p:nvSpPr>
          <p:cNvPr id="3" name="Content Placeholder 2"/>
          <p:cNvSpPr>
            <a:spLocks noGrp="1"/>
          </p:cNvSpPr>
          <p:nvPr>
            <p:ph idx="1"/>
          </p:nvPr>
        </p:nvSpPr>
        <p:spPr/>
        <p:txBody>
          <a:bodyPr/>
          <a:lstStyle/>
          <a:p>
            <a:r>
              <a:rPr lang="en-GB" dirty="0"/>
              <a:t>How do you implement operation of robot with  polling? Why?</a:t>
            </a:r>
          </a:p>
          <a:p>
            <a:pPr lvl="1"/>
            <a:r>
              <a:rPr lang="en-GB" dirty="0"/>
              <a:t>Using a while loop that sequentially checks for instructions that is given.</a:t>
            </a:r>
          </a:p>
          <a:p>
            <a:r>
              <a:rPr lang="en-GB" dirty="0"/>
              <a:t>How do you implement operation of robot with  interrupts? Why?</a:t>
            </a:r>
          </a:p>
          <a:p>
            <a:pPr lvl="1"/>
            <a:r>
              <a:rPr lang="en-GB" dirty="0"/>
              <a:t>Using a while loop that continuously runs the predefined route and immediately stops the current process to deal with interrupt when interrupt arises, and when interrupt is finished, return to the execution of the predefined route.</a:t>
            </a:r>
          </a:p>
          <a:p>
            <a:r>
              <a:rPr lang="en-GB" dirty="0"/>
              <a:t>How have you kept the ISRs minimal?</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4</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24 November 2022</a:t>
            </a:fld>
            <a:endParaRPr lang="en-GB" dirty="0"/>
          </a:p>
        </p:txBody>
      </p:sp>
    </p:spTree>
    <p:extLst>
      <p:ext uri="{BB962C8B-B14F-4D97-AF65-F5344CB8AC3E}">
        <p14:creationId xmlns:p14="http://schemas.microsoft.com/office/powerpoint/2010/main" val="185746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Delays</a:t>
            </a:r>
          </a:p>
        </p:txBody>
      </p:sp>
      <p:sp>
        <p:nvSpPr>
          <p:cNvPr id="3" name="Content Placeholder 2"/>
          <p:cNvSpPr>
            <a:spLocks noGrp="1"/>
          </p:cNvSpPr>
          <p:nvPr>
            <p:ph idx="1"/>
          </p:nvPr>
        </p:nvSpPr>
        <p:spPr/>
        <p:txBody>
          <a:bodyPr/>
          <a:lstStyle/>
          <a:p>
            <a:r>
              <a:rPr lang="en-GB" dirty="0"/>
              <a:t>Where have delays been used? Why?</a:t>
            </a:r>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5</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24 November 2022</a:t>
            </a:fld>
            <a:endParaRPr lang="en-GB" dirty="0"/>
          </a:p>
        </p:txBody>
      </p:sp>
    </p:spTree>
    <p:extLst>
      <p:ext uri="{BB962C8B-B14F-4D97-AF65-F5344CB8AC3E}">
        <p14:creationId xmlns:p14="http://schemas.microsoft.com/office/powerpoint/2010/main" val="369976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CPU Usage</a:t>
            </a:r>
          </a:p>
        </p:txBody>
      </p:sp>
      <p:sp>
        <p:nvSpPr>
          <p:cNvPr id="3" name="Content Placeholder 2"/>
          <p:cNvSpPr>
            <a:spLocks noGrp="1"/>
          </p:cNvSpPr>
          <p:nvPr>
            <p:ph idx="1"/>
          </p:nvPr>
        </p:nvSpPr>
        <p:spPr/>
        <p:txBody>
          <a:bodyPr/>
          <a:lstStyle/>
          <a:p>
            <a:r>
              <a:rPr lang="en-GB" dirty="0"/>
              <a:t>How have you measured the CPU utilization?</a:t>
            </a:r>
          </a:p>
          <a:p>
            <a:endParaRPr lang="en-GB" dirty="0"/>
          </a:p>
        </p:txBody>
      </p:sp>
      <p:sp>
        <p:nvSpPr>
          <p:cNvPr id="4" name="Slide Number Placeholder 3"/>
          <p:cNvSpPr>
            <a:spLocks noGrp="1"/>
          </p:cNvSpPr>
          <p:nvPr>
            <p:ph type="sldNum" sz="quarter" idx="11"/>
          </p:nvPr>
        </p:nvSpPr>
        <p:spPr/>
        <p:txBody>
          <a:bodyPr/>
          <a:lstStyle/>
          <a:p>
            <a:pPr>
              <a:defRPr/>
            </a:pPr>
            <a:fld id="{C9421E46-382C-4EE9-B45B-87761AE2BCD5}" type="slidenum">
              <a:rPr lang="en-GB" altLang="en-US" smtClean="0"/>
              <a:pPr>
                <a:defRPr/>
              </a:pPr>
              <a:t>6</a:t>
            </a:fld>
            <a:endParaRPr lang="en-GB" altLang="en-US" dirty="0"/>
          </a:p>
        </p:txBody>
      </p:sp>
      <p:sp>
        <p:nvSpPr>
          <p:cNvPr id="5" name="Date Placeholder 4"/>
          <p:cNvSpPr>
            <a:spLocks noGrp="1"/>
          </p:cNvSpPr>
          <p:nvPr>
            <p:ph type="dt" sz="half" idx="12"/>
          </p:nvPr>
        </p:nvSpPr>
        <p:spPr/>
        <p:txBody>
          <a:bodyPr/>
          <a:lstStyle/>
          <a:p>
            <a:pPr>
              <a:defRPr/>
            </a:pPr>
            <a:fld id="{7EABAC35-51C5-4AC7-9255-2D72D8BB8FCD}" type="datetime4">
              <a:rPr lang="en-GB" smtClean="0"/>
              <a:pPr>
                <a:defRPr/>
              </a:pPr>
              <a:t>24 November 2022</a:t>
            </a:fld>
            <a:endParaRPr lang="en-GB" dirty="0"/>
          </a:p>
        </p:txBody>
      </p:sp>
    </p:spTree>
    <p:extLst>
      <p:ext uri="{BB962C8B-B14F-4D97-AF65-F5344CB8AC3E}">
        <p14:creationId xmlns:p14="http://schemas.microsoft.com/office/powerpoint/2010/main" val="422526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13C0587C9F874186C9B425FB10BA48" ma:contentTypeVersion="7" ma:contentTypeDescription="Create a new document." ma:contentTypeScope="" ma:versionID="7ced7e8c1650625d1498c6550966367c">
  <xsd:schema xmlns:xsd="http://www.w3.org/2001/XMLSchema" xmlns:xs="http://www.w3.org/2001/XMLSchema" xmlns:p="http://schemas.microsoft.com/office/2006/metadata/properties" xmlns:ns2="1d6f4c64-016f-4dd2-938b-ad97c78a9044" xmlns:ns3="b0a4f539-48d0-4a69-82f2-fb42d29f3443" targetNamespace="http://schemas.microsoft.com/office/2006/metadata/properties" ma:root="true" ma:fieldsID="849f0b7a0cc1aa889fb45724e52adeb6" ns2:_="" ns3:_="">
    <xsd:import namespace="1d6f4c64-016f-4dd2-938b-ad97c78a9044"/>
    <xsd:import namespace="b0a4f539-48d0-4a69-82f2-fb42d29f34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4c64-016f-4dd2-938b-ad97c78a904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4f539-48d0-4a69-82f2-fb42d29f3443"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5B2934-E4CD-403C-9D05-A4710B6460D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3193CCD-6AD7-4753-9405-2074E943F663}">
  <ds:schemaRefs>
    <ds:schemaRef ds:uri="http://schemas.microsoft.com/sharepoint/v3/contenttype/forms"/>
  </ds:schemaRefs>
</ds:datastoreItem>
</file>

<file path=customXml/itemProps3.xml><?xml version="1.0" encoding="utf-8"?>
<ds:datastoreItem xmlns:ds="http://schemas.openxmlformats.org/officeDocument/2006/customXml" ds:itemID="{F3C1008C-4156-4727-AEC7-4DDA4B0D0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f4c64-016f-4dd2-938b-ad97c78a9044"/>
    <ds:schemaRef ds:uri="b0a4f539-48d0-4a69-82f2-fb42d29f34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8655</TotalTime>
  <Words>281</Words>
  <Application>Microsoft Office PowerPoint</Application>
  <PresentationFormat>On-screen Show (4:3)</PresentationFormat>
  <Paragraphs>43</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ERTS Final Assessment – Task 1 (Template)</vt:lpstr>
      <vt:lpstr>Guidance for this presentation</vt:lpstr>
      <vt:lpstr>Practical elements</vt:lpstr>
      <vt:lpstr>Interrupts</vt:lpstr>
      <vt:lpstr>Delays</vt:lpstr>
      <vt:lpstr>CPU Usage</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Harry Liu</cp:lastModifiedBy>
  <cp:revision>179</cp:revision>
  <dcterms:created xsi:type="dcterms:W3CDTF">2013-02-14T16:53:45Z</dcterms:created>
  <dcterms:modified xsi:type="dcterms:W3CDTF">2022-11-24T16:57:54Z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0x0101000113C0587C9F874186C9B425FB10BA48</vt:lpwstr>
  </property>
</Properties>
</file>