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7" r:id="rId3"/>
    <p:sldId id="259" r:id="rId5"/>
    <p:sldId id="268" r:id="rId6"/>
    <p:sldId id="263" r:id="rId7"/>
    <p:sldId id="264" r:id="rId8"/>
    <p:sldId id="266" r:id="rId9"/>
    <p:sldId id="267" r:id="rId10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97" d="100"/>
          <a:sy n="97" d="100"/>
        </p:scale>
        <p:origin x="2202" y="84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</a:fld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 (Template)</a:t>
            </a:r>
            <a:endParaRPr lang="en-GB" alt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Harry Liu - fx19583</a:t>
            </a:r>
            <a:endParaRPr lang="en-GB" altLang="en-US" dirty="0"/>
          </a:p>
          <a:p>
            <a:r>
              <a:rPr lang="en-GB" altLang="en-US" dirty="0"/>
              <a:t>Stephanie Lin - pt19585</a:t>
            </a:r>
            <a:endParaRPr lang="en-GB" altLang="en-US" dirty="0"/>
          </a:p>
          <a:p>
            <a:r>
              <a:rPr lang="en-GB" altLang="en-US" dirty="0" err="1"/>
              <a:t>Daiyun</a:t>
            </a:r>
            <a:r>
              <a:rPr lang="en-GB" altLang="en-US" dirty="0"/>
              <a:t> Chen - mt20768</a:t>
            </a:r>
            <a:endParaRPr lang="en-GB" altLang="en-US" dirty="0"/>
          </a:p>
          <a:p>
            <a:endParaRPr lang="en-GB" altLang="en-US" dirty="0"/>
          </a:p>
          <a:p>
            <a:r>
              <a:rPr lang="en-US" altLang="en-GB" dirty="0"/>
              <a:t>(There is detailed comment describing the operation of the functions and codes in the code file)</a:t>
            </a:r>
            <a:endParaRPr lang="en-US" altLang="en-GB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70" y="548804"/>
            <a:ext cx="8651806" cy="576064"/>
          </a:xfrm>
        </p:spPr>
        <p:txBody>
          <a:bodyPr/>
          <a:lstStyle/>
          <a:p>
            <a:r>
              <a:rPr lang="en-GB" dirty="0"/>
              <a:t>Practical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980440"/>
            <a:ext cx="8716645" cy="5636260"/>
          </a:xfrm>
        </p:spPr>
        <p:txBody>
          <a:bodyPr/>
          <a:lstStyle/>
          <a:p>
            <a:r>
              <a:rPr lang="en-GB" sz="1200" b="1" dirty="0">
                <a:latin typeface="+mj-lt"/>
                <a:cs typeface="+mj-lt"/>
              </a:rPr>
              <a:t>Show that the robot can move around effectively in both modes of operations</a:t>
            </a:r>
            <a:endParaRPr lang="en-GB" sz="1200" b="1" dirty="0">
              <a:latin typeface="+mj-lt"/>
              <a:cs typeface="+mj-lt"/>
            </a:endParaRPr>
          </a:p>
          <a:p>
            <a:pPr lvl="1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The program first lets the user press switch 1 or switch 2 to select auto or free motion mode respectively [mode_selection()]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2"/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IF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switch 1 is pressed -&gt; </a:t>
            </a:r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SKYBLUE LED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turned on suggesting auto mode selected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3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Let the user press switch 1 or switch 2 again to select interrupt or polling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4"/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IF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switch 1 is pressed -&gt; </a:t>
            </a:r>
            <a:r>
              <a:rPr lang="en-US" altLang="en-GB" sz="1400" u="sng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auto mode with interrupt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 (mode 1)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4"/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ELSEIF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switch 2 is pressed -&gt; </a:t>
            </a:r>
            <a:r>
              <a:rPr lang="en-US" altLang="en-GB" sz="1400" u="sng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auto mode with polling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 (mode 2)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2"/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ELSEIF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switch 2 is pressed -&gt; </a:t>
            </a:r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PINK LED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turned on suggesting free motion mode selected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3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Let the user press switch 1 or switch 2 again to select interrupt or polling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4"/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IF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switch 1 is pressed -&gt; </a:t>
            </a:r>
            <a:r>
              <a:rPr lang="en-US" altLang="en-GB" sz="1400" u="sng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free motion mode with interrupt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 (mode 3)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</a:endParaRPr>
          </a:p>
          <a:p>
            <a:pPr lvl="4"/>
            <a:r>
              <a:rPr lang="en-US" altLang="en-GB" sz="14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ELSEIF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switch 2 is pressed -&gt; </a:t>
            </a:r>
            <a:r>
              <a:rPr lang="en-US" altLang="en-GB" sz="1400" u="sng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free motion mode with polling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 (mode 4)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1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then enter the function that is designed for the specific mode [entering_mode()]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1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mode 1 and 3: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2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The function has an infinite while loop that lets the robot walk continuously in a predefined route (auto mode) or straight line(free motion mode).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2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Because interrupt is enabled by EnableInterrupt(), whenever a bump switch is pressed, the robot immediately stops (auto mode) or turns direction (free motion mode).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1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mode 2 and 4: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2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The function has an infinite while loop that is executing the code sequentially, </a:t>
            </a:r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It runs the code one by one, first it checks for bump, then moves in a straight line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2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Because the interrupt is disabled by DisableInterrupt() in the function entering_mode(), robot will not immediately stop or turn direction when a switch is pressed.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  <a:p>
            <a:pPr lvl="2"/>
            <a:r>
              <a:rPr lang="en-US" altLang="en-GB" sz="14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lt"/>
                <a:sym typeface="+mn-ea"/>
              </a:rPr>
              <a:t>The robot will only stop or turn direction when the execution of the predefined route is finished meanwhile one of the bump switch is still pressed down.</a:t>
            </a:r>
            <a:endParaRPr lang="en-US" altLang="en-GB" sz="14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lt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Show that you have made use of the LED &amp; Switches</a:t>
            </a:r>
            <a:endParaRPr lang="en-GB" sz="1800" dirty="0"/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Red light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motor stops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White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moving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forward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Blue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turning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right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Yellow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turning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left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Green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moving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backward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Sky Blue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uto mode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 selected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</a:rPr>
              <a:t>Pink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ree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motion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mode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 selected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1800" dirty="0"/>
              <a:t>Is there </a:t>
            </a:r>
            <a:r>
              <a:rPr lang="en-US" altLang="en-GB" sz="1800" dirty="0"/>
              <a:t>any</a:t>
            </a:r>
            <a:r>
              <a:rPr lang="en-GB" sz="1800" dirty="0"/>
              <a:t> difference in operation when you robot works in polling mode and interrupt mode?</a:t>
            </a:r>
            <a:endParaRPr lang="en-GB" sz="1800" dirty="0"/>
          </a:p>
          <a:p>
            <a:pPr lvl="1"/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In Interrupt, the motor immediately stops(auto mode) or changes direction(free motion mode) when bump switch is hit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In Polling, the motor shows a delay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in stopping or change in direction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when bump is pressed because the program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runs the code sequentially, where it only 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checks for the bump after the </a:t>
            </a:r>
            <a:r>
              <a:rPr lang="en-GB" sz="1800" dirty="0" err="1">
                <a:solidFill>
                  <a:schemeClr val="tx2">
                    <a:lumMod val="50000"/>
                  </a:schemeClr>
                </a:solidFill>
              </a:rPr>
              <a:t>prefined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en-GB" sz="1800" dirty="0">
                <a:solidFill>
                  <a:schemeClr val="tx2">
                    <a:lumMod val="50000"/>
                  </a:schemeClr>
                </a:solidFill>
              </a:rPr>
              <a:t>route’s execution is finished for every loop.</a:t>
            </a:r>
            <a:endParaRPr lang="en-US" altLang="en-GB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polling? Why?</a:t>
            </a:r>
            <a:endParaRPr lang="en-GB" dirty="0"/>
          </a:p>
          <a:p>
            <a:pPr lvl="1"/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First, turn off the interrupt handler function by using DisableInterrupt()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Using a</a:t>
            </a:r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infinite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while loop that </a:t>
            </a:r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runs the code sequentially (checks for bump...runs predefined loop..checks for bump again, runs predefined loop again...)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check</a:t>
            </a:r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ing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bump switch</a:t>
            </a:r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es, it checks bump 1-6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one by one.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/>
              <a:t>How do you implement operation of robot with interrupts? Why?</a:t>
            </a:r>
            <a:endParaRPr lang="en-GB" dirty="0"/>
          </a:p>
          <a:p>
            <a:pPr lvl="1"/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First, turn on the interrupt handler function by using EnableInterrupt()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Using a</a:t>
            </a:r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n infinite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while loop that runs the predefined route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en-GB" sz="1600" dirty="0">
                <a:solidFill>
                  <a:schemeClr val="tx2">
                    <a:lumMod val="50000"/>
                  </a:schemeClr>
                </a:solidFill>
              </a:rPr>
              <a:t>When a bump switch is detected as pressed, immediately goes to the PORT4_IRQHandler function and stops or change direction.</a:t>
            </a:r>
            <a:endParaRPr lang="en-US" alt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/>
              <a:t>How have you kept the ISRs minimal?</a:t>
            </a:r>
            <a:endParaRPr lang="en-GB" dirty="0"/>
          </a:p>
          <a:p>
            <a:pPr lvl="1"/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Clear and memory stack after each interrupt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1600">
                <a:solidFill>
                  <a:schemeClr val="tx2">
                    <a:lumMod val="50000"/>
                  </a:schemeClr>
                </a:solidFill>
              </a:rPr>
              <a:t>Disable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interrupt when polling is used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  <a:endParaRPr lang="en-GB" dirty="0"/>
          </a:p>
          <a:p>
            <a:pPr lvl="1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In the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mode_selection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function, </a:t>
            </a:r>
            <a:r>
              <a:rPr lang="en-US" altLang="en-GB" dirty="0">
                <a:solidFill>
                  <a:schemeClr val="tx2">
                    <a:lumMod val="50000"/>
                  </a:schemeClr>
                </a:solidFill>
              </a:rPr>
              <a:t>SysTick_Wait10ms(100) is used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sym typeface="+mn-ea"/>
              </a:rPr>
              <a:t>prevent the user pressing too fast </a:t>
            </a:r>
            <a:r>
              <a:rPr lang="en-US" altLang="en-GB" dirty="0">
                <a:solidFill>
                  <a:schemeClr val="tx2">
                    <a:lumMod val="50000"/>
                  </a:schemeClr>
                </a:solidFill>
                <a:sym typeface="+mn-ea"/>
              </a:rPr>
              <a:t>between the first time and the second time when selecting modes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sym typeface="+mn-ea"/>
              </a:rPr>
              <a:t>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en-GB" dirty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altLang="en-GB" dirty="0">
                <a:solidFill>
                  <a:schemeClr val="tx2">
                    <a:lumMod val="50000"/>
                  </a:schemeClr>
                </a:solidFill>
              </a:rPr>
              <a:t>in mode 3 and 4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when changing direction</a:t>
            </a:r>
            <a:r>
              <a:rPr lang="en-US" altLang="en-GB" dirty="0">
                <a:solidFill>
                  <a:schemeClr val="tx2">
                    <a:lumMod val="50000"/>
                  </a:schemeClr>
                </a:solidFill>
              </a:rPr>
              <a:t> of the robot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en-GB" dirty="0">
                <a:solidFill>
                  <a:schemeClr val="tx2">
                    <a:lumMod val="50000"/>
                  </a:schemeClr>
                </a:solidFill>
              </a:rPr>
              <a:t>Motor_StopSimple(25) is used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to slow down the turning process.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621194"/>
            <a:ext cx="8651806" cy="576064"/>
          </a:xfrm>
        </p:spPr>
        <p:txBody>
          <a:bodyPr>
            <a:normAutofit/>
          </a:bodyPr>
          <a:lstStyle/>
          <a:p>
            <a:r>
              <a:rPr lang="en-GB" dirty="0"/>
              <a:t>CPU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5" y="1124486"/>
            <a:ext cx="8640960" cy="4968552"/>
          </a:xfrm>
        </p:spPr>
        <p:txBody>
          <a:bodyPr/>
          <a:lstStyle/>
          <a:p>
            <a:r>
              <a:rPr lang="en-US" altLang="en-GB" sz="1600" dirty="0"/>
              <a:t>Latency between main function and Port4_IRQHandler function (27 clock cycles)</a:t>
            </a:r>
            <a:endParaRPr lang="en-US" alt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3837"/>
          <a:stretch>
            <a:fillRect/>
          </a:stretch>
        </p:blipFill>
        <p:spPr>
          <a:xfrm>
            <a:off x="35560" y="1412240"/>
            <a:ext cx="9121140" cy="5426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55" y="620559"/>
            <a:ext cx="8651806" cy="576064"/>
          </a:xfrm>
        </p:spPr>
        <p:txBody>
          <a:bodyPr>
            <a:normAutofit/>
          </a:bodyPr>
          <a:lstStyle/>
          <a:p>
            <a:r>
              <a:rPr lang="en-GB" dirty="0"/>
              <a:t>CPU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5" y="1052731"/>
            <a:ext cx="8640960" cy="4968552"/>
          </a:xfrm>
        </p:spPr>
        <p:txBody>
          <a:bodyPr/>
          <a:lstStyle/>
          <a:p>
            <a:r>
              <a:rPr lang="en-US" altLang="en-GB" sz="1600" dirty="0"/>
              <a:t>Latency between main function and checkbumpswtich function (295 clock cycles)</a:t>
            </a:r>
            <a:endParaRPr lang="en-US" alt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b="4128"/>
          <a:stretch>
            <a:fillRect/>
          </a:stretch>
        </p:blipFill>
        <p:spPr>
          <a:xfrm>
            <a:off x="0" y="1341120"/>
            <a:ext cx="9144000" cy="54730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94101c2-2a48-4ea9-82ed-2987e67bd8a2"/>
  <p:tag name="COMMONDATA" val="eyJoZGlkIjoiODc3ZTQwM2VmMWIyNDc0NTFmMmRmYTk1OGMzYzlmZ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3857</Words>
  <Application>WPS 演示</Application>
  <PresentationFormat>On-screen Show (4:3)</PresentationFormat>
  <Paragraphs>99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ERTS Final Assessment – Task 1 (Template)</vt:lpstr>
      <vt:lpstr>Practical elements</vt:lpstr>
      <vt:lpstr>Practical elements</vt:lpstr>
      <vt:lpstr>Interrupts</vt:lpstr>
      <vt:lpstr>Delays</vt:lpstr>
      <vt:lpstr>CPU Usage</vt:lpstr>
      <vt:lpstr>CPU Usage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Harry</cp:lastModifiedBy>
  <cp:revision>184</cp:revision>
  <dcterms:created xsi:type="dcterms:W3CDTF">2013-02-14T16:53:00Z</dcterms:created>
  <dcterms:modified xsi:type="dcterms:W3CDTF">2022-11-25T18:24:07Z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  <property fmtid="{D5CDD505-2E9C-101B-9397-08002B2CF9AE}" pid="3" name="ICV">
    <vt:lpwstr>FFA4630D306743E5AA0772524A1F2D18</vt:lpwstr>
  </property>
  <property fmtid="{D5CDD505-2E9C-101B-9397-08002B2CF9AE}" pid="4" name="KSOProductBuildVer">
    <vt:lpwstr>2052-11.1.0.12763</vt:lpwstr>
  </property>
</Properties>
</file>