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257" r:id="rId5"/>
    <p:sldId id="262" r:id="rId6"/>
    <p:sldId id="259" r:id="rId7"/>
    <p:sldId id="263" r:id="rId8"/>
    <p:sldId id="264" r:id="rId9"/>
    <p:sldId id="266" r:id="rId10"/>
    <p:sldId id="267" r:id="rId1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1D2B"/>
    <a:srgbClr val="993E3C"/>
    <a:srgbClr val="9F4A48"/>
    <a:srgbClr val="898989"/>
    <a:srgbClr val="5B5647"/>
    <a:srgbClr val="BF2F37"/>
    <a:srgbClr val="AAA4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35" autoAdjust="0"/>
    <p:restoredTop sz="85223" autoAdjust="0"/>
  </p:normalViewPr>
  <p:slideViewPr>
    <p:cSldViewPr>
      <p:cViewPr varScale="1">
        <p:scale>
          <a:sx n="97" d="100"/>
          <a:sy n="97" d="100"/>
        </p:scale>
        <p:origin x="2202" y="84"/>
      </p:cViewPr>
      <p:guideLst>
        <p:guide orient="horz" pos="2160"/>
        <p:guide pos="2880"/>
      </p:guideLst>
    </p:cSldViewPr>
  </p:slideViewPr>
  <p:outlineViewPr>
    <p:cViewPr>
      <p:scale>
        <a:sx n="33" d="100"/>
        <a:sy n="33" d="100"/>
      </p:scale>
      <p:origin x="0" y="-174"/>
    </p:cViewPr>
  </p:outlineViewPr>
  <p:notesTextViewPr>
    <p:cViewPr>
      <p:scale>
        <a:sx n="100" d="100"/>
        <a:sy n="100" d="100"/>
      </p:scale>
      <p:origin x="0" y="0"/>
    </p:cViewPr>
  </p:notesTextViewPr>
  <p:notesViewPr>
    <p:cSldViewPr>
      <p:cViewPr varScale="1">
        <p:scale>
          <a:sx n="101" d="100"/>
          <a:sy n="101" d="100"/>
        </p:scale>
        <p:origin x="3552"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EAAB92E4-AE0E-4597-BFB8-C8B4DD9C18B0}" type="datetimeFigureOut">
              <a:rPr lang="en-GB"/>
              <a:pPr>
                <a:defRPr/>
              </a:pPr>
              <a:t>25/11/2022</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6A1824A3-7152-4960-BF69-64A3C2461F1F}" type="slidenum">
              <a:rPr lang="en-GB" altLang="en-US"/>
              <a:pPr>
                <a:defRPr/>
              </a:pPr>
              <a:t>‹#›</a:t>
            </a:fld>
            <a:endParaRPr lang="en-GB" altLang="en-US" dirty="0"/>
          </a:p>
        </p:txBody>
      </p:sp>
    </p:spTree>
    <p:extLst>
      <p:ext uri="{BB962C8B-B14F-4D97-AF65-F5344CB8AC3E}">
        <p14:creationId xmlns:p14="http://schemas.microsoft.com/office/powerpoint/2010/main" val="982570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95C6A448-BE2F-4781-B00A-6CC78EDADA74}" type="datetimeFigureOut">
              <a:rPr lang="en-GB"/>
              <a:pPr>
                <a:defRPr/>
              </a:pPr>
              <a:t>25/11/2022</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A5A7925E-1572-43E0-9C43-F892C4797A1A}" type="slidenum">
              <a:rPr lang="en-GB" altLang="en-US"/>
              <a:pPr>
                <a:defRPr/>
              </a:pPr>
              <a:t>‹#›</a:t>
            </a:fld>
            <a:endParaRPr lang="en-GB" altLang="en-US" dirty="0"/>
          </a:p>
        </p:txBody>
      </p:sp>
    </p:spTree>
    <p:extLst>
      <p:ext uri="{BB962C8B-B14F-4D97-AF65-F5344CB8AC3E}">
        <p14:creationId xmlns:p14="http://schemas.microsoft.com/office/powerpoint/2010/main" val="4251296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5A7925E-1572-43E0-9C43-F892C4797A1A}" type="slidenum">
              <a:rPr lang="en-GB" altLang="en-US" smtClean="0"/>
              <a:pPr>
                <a:defRPr/>
              </a:pPr>
              <a:t>1</a:t>
            </a:fld>
            <a:endParaRPr lang="en-GB" altLang="en-US" dirty="0"/>
          </a:p>
        </p:txBody>
      </p:sp>
    </p:spTree>
    <p:extLst>
      <p:ext uri="{BB962C8B-B14F-4D97-AF65-F5344CB8AC3E}">
        <p14:creationId xmlns:p14="http://schemas.microsoft.com/office/powerpoint/2010/main" val="1911966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A5A7925E-1572-43E0-9C43-F892C4797A1A}" type="slidenum">
              <a:rPr lang="en-GB" altLang="en-US" smtClean="0"/>
              <a:pPr>
                <a:defRPr/>
              </a:pPr>
              <a:t>3</a:t>
            </a:fld>
            <a:endParaRPr lang="en-GB" altLang="en-US" dirty="0"/>
          </a:p>
        </p:txBody>
      </p:sp>
    </p:spTree>
    <p:extLst>
      <p:ext uri="{BB962C8B-B14F-4D97-AF65-F5344CB8AC3E}">
        <p14:creationId xmlns:p14="http://schemas.microsoft.com/office/powerpoint/2010/main" val="3776165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A5A7925E-1572-43E0-9C43-F892C4797A1A}" type="slidenum">
              <a:rPr lang="en-GB" altLang="en-US" smtClean="0"/>
              <a:pPr>
                <a:defRPr/>
              </a:pPr>
              <a:t>7</a:t>
            </a:fld>
            <a:endParaRPr lang="en-GB" altLang="en-US" dirty="0"/>
          </a:p>
        </p:txBody>
      </p:sp>
    </p:spTree>
    <p:extLst>
      <p:ext uri="{BB962C8B-B14F-4D97-AF65-F5344CB8AC3E}">
        <p14:creationId xmlns:p14="http://schemas.microsoft.com/office/powerpoint/2010/main" val="3795815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844843"/>
            <a:ext cx="8640960" cy="1470025"/>
          </a:xfrm>
        </p:spPr>
        <p:txBody>
          <a:bodyPr anchor="b">
            <a:normAutofit/>
          </a:bodyPr>
          <a:lstStyle>
            <a:lvl1pPr algn="l">
              <a:defRPr sz="2700">
                <a:solidFill>
                  <a:srgbClr val="9A1D2B"/>
                </a:solidFill>
                <a:latin typeface="Arial" pitchFamily="34" charset="0"/>
                <a:cs typeface="Arial" pitchFamily="34" charset="0"/>
              </a:defRPr>
            </a:lvl1pPr>
          </a:lstStyle>
          <a:p>
            <a:r>
              <a:rPr lang="en-US" dirty="0"/>
              <a:t>Click to edit Master title style</a:t>
            </a:r>
            <a:endParaRPr lang="en-GB" dirty="0"/>
          </a:p>
        </p:txBody>
      </p:sp>
      <p:sp>
        <p:nvSpPr>
          <p:cNvPr id="3" name="Subtitle 2"/>
          <p:cNvSpPr>
            <a:spLocks noGrp="1"/>
          </p:cNvSpPr>
          <p:nvPr>
            <p:ph type="subTitle" idx="1"/>
          </p:nvPr>
        </p:nvSpPr>
        <p:spPr>
          <a:xfrm>
            <a:off x="251520" y="3356992"/>
            <a:ext cx="8640960" cy="1752600"/>
          </a:xfrm>
        </p:spPr>
        <p:txBody>
          <a:bodyPr/>
          <a:lstStyle>
            <a:lvl1pPr marL="0" indent="0" algn="l">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GB"/>
          </a:p>
        </p:txBody>
      </p:sp>
      <p:sp>
        <p:nvSpPr>
          <p:cNvPr id="5" name="Slide Number Placeholder 5"/>
          <p:cNvSpPr>
            <a:spLocks noGrp="1"/>
          </p:cNvSpPr>
          <p:nvPr>
            <p:ph type="sldNum" sz="quarter" idx="11"/>
          </p:nvPr>
        </p:nvSpPr>
        <p:spPr/>
        <p:txBody>
          <a:bodyPr/>
          <a:lstStyle>
            <a:lvl1pPr>
              <a:defRPr/>
            </a:lvl1pPr>
          </a:lstStyle>
          <a:p>
            <a:pPr>
              <a:defRPr/>
            </a:pPr>
            <a:fld id="{1C73FE86-2911-439B-A5AC-792EFE0EE0EB}" type="slidenum">
              <a:rPr lang="en-GB" altLang="en-US"/>
              <a:pPr>
                <a:defRPr/>
              </a:pPr>
              <a:t>‹#›</a:t>
            </a:fld>
            <a:endParaRPr lang="en-GB" altLang="en-US" dirty="0"/>
          </a:p>
        </p:txBody>
      </p:sp>
      <p:sp>
        <p:nvSpPr>
          <p:cNvPr id="6" name="Date Placeholder 6"/>
          <p:cNvSpPr>
            <a:spLocks noGrp="1"/>
          </p:cNvSpPr>
          <p:nvPr>
            <p:ph type="dt" sz="half" idx="12"/>
          </p:nvPr>
        </p:nvSpPr>
        <p:spPr/>
        <p:txBody>
          <a:bodyPr/>
          <a:lstStyle>
            <a:lvl1pPr>
              <a:defRPr/>
            </a:lvl1pPr>
          </a:lstStyle>
          <a:p>
            <a:pPr>
              <a:defRPr/>
            </a:pPr>
            <a:fld id="{AB909FDE-9F2A-429B-AAFD-0AB058EA8223}" type="datetime4">
              <a:rPr lang="en-GB"/>
              <a:pPr>
                <a:defRPr/>
              </a:pPr>
              <a:t>25 November 2022</a:t>
            </a:fld>
            <a:endParaRPr lang="en-GB" dirty="0"/>
          </a:p>
        </p:txBody>
      </p:sp>
    </p:spTree>
    <p:extLst>
      <p:ext uri="{BB962C8B-B14F-4D97-AF65-F5344CB8AC3E}">
        <p14:creationId xmlns:p14="http://schemas.microsoft.com/office/powerpoint/2010/main" val="4129487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0675" y="764704"/>
            <a:ext cx="8651806" cy="576064"/>
          </a:xfrm>
        </p:spPr>
        <p:txBody>
          <a:bodyPr anchor="b">
            <a:normAutofit/>
          </a:bodyPr>
          <a:lstStyle>
            <a:lvl1pPr algn="l">
              <a:defRPr sz="2400">
                <a:solidFill>
                  <a:srgbClr val="9A1D2B"/>
                </a:solidFill>
                <a:latin typeface="Arial" pitchFamily="34" charset="0"/>
                <a:cs typeface="Arial" pitchFamily="34" charset="0"/>
              </a:defRPr>
            </a:lvl1pPr>
          </a:lstStyle>
          <a:p>
            <a:r>
              <a:rPr lang="en-US" dirty="0"/>
              <a:t>Click to edit Master title style</a:t>
            </a:r>
            <a:endParaRPr lang="en-GB" dirty="0"/>
          </a:p>
        </p:txBody>
      </p:sp>
      <p:sp>
        <p:nvSpPr>
          <p:cNvPr id="3" name="Content Placeholder 2"/>
          <p:cNvSpPr>
            <a:spLocks noGrp="1"/>
          </p:cNvSpPr>
          <p:nvPr>
            <p:ph idx="1"/>
          </p:nvPr>
        </p:nvSpPr>
        <p:spPr>
          <a:xfrm>
            <a:off x="251520" y="1412776"/>
            <a:ext cx="8640960" cy="4968552"/>
          </a:xfrm>
        </p:spPr>
        <p:txBody>
          <a:bodyPr/>
          <a:lstStyle>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p:cNvSpPr>
            <a:spLocks noGrp="1"/>
          </p:cNvSpPr>
          <p:nvPr>
            <p:ph type="sldNum" sz="quarter" idx="11"/>
          </p:nvPr>
        </p:nvSpPr>
        <p:spPr/>
        <p:txBody>
          <a:bodyPr/>
          <a:lstStyle>
            <a:lvl1pPr>
              <a:defRPr/>
            </a:lvl1pPr>
          </a:lstStyle>
          <a:p>
            <a:pPr>
              <a:defRPr/>
            </a:pPr>
            <a:fld id="{C9421E46-382C-4EE9-B45B-87761AE2BCD5}" type="slidenum">
              <a:rPr lang="en-GB" altLang="en-US"/>
              <a:pPr>
                <a:defRPr/>
              </a:pPr>
              <a:t>‹#›</a:t>
            </a:fld>
            <a:endParaRPr lang="en-GB" altLang="en-US" dirty="0"/>
          </a:p>
        </p:txBody>
      </p:sp>
      <p:sp>
        <p:nvSpPr>
          <p:cNvPr id="6" name="Date Placeholder 6"/>
          <p:cNvSpPr>
            <a:spLocks noGrp="1"/>
          </p:cNvSpPr>
          <p:nvPr>
            <p:ph type="dt" sz="half" idx="12"/>
          </p:nvPr>
        </p:nvSpPr>
        <p:spPr/>
        <p:txBody>
          <a:bodyPr/>
          <a:lstStyle>
            <a:lvl1pPr>
              <a:defRPr/>
            </a:lvl1pPr>
          </a:lstStyle>
          <a:p>
            <a:pPr>
              <a:defRPr/>
            </a:pPr>
            <a:fld id="{7EABAC35-51C5-4AC7-9255-2D72D8BB8FCD}" type="datetime4">
              <a:rPr lang="en-GB"/>
              <a:pPr>
                <a:defRPr/>
              </a:pPr>
              <a:t>25 November 2022</a:t>
            </a:fld>
            <a:endParaRPr lang="en-GB" dirty="0"/>
          </a:p>
        </p:txBody>
      </p:sp>
    </p:spTree>
    <p:extLst>
      <p:ext uri="{BB962C8B-B14F-4D97-AF65-F5344CB8AC3E}">
        <p14:creationId xmlns:p14="http://schemas.microsoft.com/office/powerpoint/2010/main" val="3930068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836712"/>
            <a:ext cx="8640960" cy="5544616"/>
          </a:xfrm>
        </p:spPr>
        <p:txBody>
          <a:bodyPr/>
          <a:lstStyle>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p:cNvSpPr>
            <a:spLocks noGrp="1"/>
          </p:cNvSpPr>
          <p:nvPr>
            <p:ph type="sldNum" sz="quarter" idx="11"/>
          </p:nvPr>
        </p:nvSpPr>
        <p:spPr/>
        <p:txBody>
          <a:bodyPr/>
          <a:lstStyle>
            <a:lvl1pPr>
              <a:defRPr/>
            </a:lvl1pPr>
          </a:lstStyle>
          <a:p>
            <a:pPr>
              <a:defRPr/>
            </a:pPr>
            <a:fld id="{93DFB354-A0F7-45FE-A04A-0A4B4256AFDE}" type="slidenum">
              <a:rPr lang="en-GB" altLang="en-US"/>
              <a:pPr>
                <a:defRPr/>
              </a:pPr>
              <a:t>‹#›</a:t>
            </a:fld>
            <a:endParaRPr lang="en-GB" altLang="en-US" dirty="0"/>
          </a:p>
        </p:txBody>
      </p:sp>
      <p:sp>
        <p:nvSpPr>
          <p:cNvPr id="6" name="Date Placeholder 6"/>
          <p:cNvSpPr>
            <a:spLocks noGrp="1"/>
          </p:cNvSpPr>
          <p:nvPr>
            <p:ph type="dt" sz="half" idx="12"/>
          </p:nvPr>
        </p:nvSpPr>
        <p:spPr/>
        <p:txBody>
          <a:bodyPr/>
          <a:lstStyle>
            <a:lvl1pPr>
              <a:defRPr/>
            </a:lvl1pPr>
          </a:lstStyle>
          <a:p>
            <a:pPr>
              <a:defRPr/>
            </a:pPr>
            <a:fld id="{745C18A2-309E-4E56-AB53-B689DEE00286}" type="datetime4">
              <a:rPr lang="en-GB"/>
              <a:pPr>
                <a:defRPr/>
              </a:pPr>
              <a:t>25 November 2022</a:t>
            </a:fld>
            <a:endParaRPr lang="en-GB" dirty="0"/>
          </a:p>
        </p:txBody>
      </p:sp>
    </p:spTree>
    <p:extLst>
      <p:ext uri="{BB962C8B-B14F-4D97-AF65-F5344CB8AC3E}">
        <p14:creationId xmlns:p14="http://schemas.microsoft.com/office/powerpoint/2010/main" val="1749609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908720"/>
            <a:ext cx="4038600" cy="547260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48200" y="908720"/>
            <a:ext cx="4038600" cy="547260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1"/>
          </p:nvPr>
        </p:nvSpPr>
        <p:spPr/>
        <p:txBody>
          <a:bodyPr/>
          <a:lstStyle>
            <a:lvl1pPr>
              <a:defRPr/>
            </a:lvl1pPr>
          </a:lstStyle>
          <a:p>
            <a:pPr>
              <a:defRPr/>
            </a:pPr>
            <a:fld id="{84B9CF61-6AA0-49F5-AD67-4377519505D1}" type="slidenum">
              <a:rPr lang="en-GB" altLang="en-US"/>
              <a:pPr>
                <a:defRPr/>
              </a:pPr>
              <a:t>‹#›</a:t>
            </a:fld>
            <a:endParaRPr lang="en-GB" altLang="en-US" dirty="0"/>
          </a:p>
        </p:txBody>
      </p:sp>
      <p:sp>
        <p:nvSpPr>
          <p:cNvPr id="7" name="Date Placeholder 6"/>
          <p:cNvSpPr>
            <a:spLocks noGrp="1"/>
          </p:cNvSpPr>
          <p:nvPr>
            <p:ph type="dt" sz="half" idx="12"/>
          </p:nvPr>
        </p:nvSpPr>
        <p:spPr/>
        <p:txBody>
          <a:bodyPr/>
          <a:lstStyle>
            <a:lvl1pPr>
              <a:defRPr/>
            </a:lvl1pPr>
          </a:lstStyle>
          <a:p>
            <a:pPr>
              <a:defRPr/>
            </a:pPr>
            <a:fld id="{7B7A8844-33D4-42E8-90B8-B6C8F45C9B89}" type="datetime4">
              <a:rPr lang="en-GB"/>
              <a:pPr>
                <a:defRPr/>
              </a:pPr>
              <a:t>25 November 2022</a:t>
            </a:fld>
            <a:endParaRPr lang="en-GB" dirty="0"/>
          </a:p>
        </p:txBody>
      </p:sp>
    </p:spTree>
    <p:extLst>
      <p:ext uri="{BB962C8B-B14F-4D97-AF65-F5344CB8AC3E}">
        <p14:creationId xmlns:p14="http://schemas.microsoft.com/office/powerpoint/2010/main" val="3151390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68760"/>
            <a:ext cx="5486400" cy="4176464"/>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GB" noProof="0" dirty="0"/>
          </a:p>
        </p:txBody>
      </p:sp>
      <p:sp>
        <p:nvSpPr>
          <p:cNvPr id="4" name="Text Placeholder 3"/>
          <p:cNvSpPr>
            <a:spLocks noGrp="1"/>
          </p:cNvSpPr>
          <p:nvPr>
            <p:ph type="body" sz="half" idx="2"/>
          </p:nvPr>
        </p:nvSpPr>
        <p:spPr>
          <a:xfrm>
            <a:off x="1792288" y="5445225"/>
            <a:ext cx="5486400" cy="654968"/>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Slide Number Placeholder 5"/>
          <p:cNvSpPr>
            <a:spLocks noGrp="1"/>
          </p:cNvSpPr>
          <p:nvPr>
            <p:ph type="sldNum" sz="quarter" idx="11"/>
          </p:nvPr>
        </p:nvSpPr>
        <p:spPr/>
        <p:txBody>
          <a:bodyPr/>
          <a:lstStyle>
            <a:lvl1pPr>
              <a:defRPr/>
            </a:lvl1pPr>
          </a:lstStyle>
          <a:p>
            <a:pPr>
              <a:defRPr/>
            </a:pPr>
            <a:fld id="{992F2CF2-0DB4-47C0-9F5A-241209E8FF64}" type="slidenum">
              <a:rPr lang="en-GB" altLang="en-US"/>
              <a:pPr>
                <a:defRPr/>
              </a:pPr>
              <a:t>‹#›</a:t>
            </a:fld>
            <a:endParaRPr lang="en-GB" altLang="en-US" dirty="0"/>
          </a:p>
        </p:txBody>
      </p:sp>
      <p:sp>
        <p:nvSpPr>
          <p:cNvPr id="7" name="Date Placeholder 6"/>
          <p:cNvSpPr>
            <a:spLocks noGrp="1"/>
          </p:cNvSpPr>
          <p:nvPr>
            <p:ph type="dt" sz="half" idx="12"/>
          </p:nvPr>
        </p:nvSpPr>
        <p:spPr/>
        <p:txBody>
          <a:bodyPr/>
          <a:lstStyle>
            <a:lvl1pPr>
              <a:defRPr/>
            </a:lvl1pPr>
          </a:lstStyle>
          <a:p>
            <a:pPr>
              <a:defRPr/>
            </a:pPr>
            <a:fld id="{2A1448C4-10E2-4B06-BC79-9ADA48DA9432}" type="datetime4">
              <a:rPr lang="en-GB"/>
              <a:pPr>
                <a:defRPr/>
              </a:pPr>
              <a:t>25 November 2022</a:t>
            </a:fld>
            <a:endParaRPr lang="en-GB" dirty="0"/>
          </a:p>
        </p:txBody>
      </p:sp>
    </p:spTree>
    <p:extLst>
      <p:ext uri="{BB962C8B-B14F-4D97-AF65-F5344CB8AC3E}">
        <p14:creationId xmlns:p14="http://schemas.microsoft.com/office/powerpoint/2010/main" val="2447315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11"/>
          </p:nvPr>
        </p:nvSpPr>
        <p:spPr/>
        <p:txBody>
          <a:bodyPr/>
          <a:lstStyle>
            <a:lvl1pPr>
              <a:defRPr/>
            </a:lvl1pPr>
          </a:lstStyle>
          <a:p>
            <a:pPr>
              <a:defRPr/>
            </a:pPr>
            <a:fld id="{2B5114AE-CEE6-464F-A526-44811AD86549}" type="slidenum">
              <a:rPr lang="en-GB" altLang="en-US"/>
              <a:pPr>
                <a:defRPr/>
              </a:pPr>
              <a:t>‹#›</a:t>
            </a:fld>
            <a:endParaRPr lang="en-GB" altLang="en-US" dirty="0"/>
          </a:p>
        </p:txBody>
      </p:sp>
      <p:sp>
        <p:nvSpPr>
          <p:cNvPr id="4" name="Date Placeholder 6"/>
          <p:cNvSpPr>
            <a:spLocks noGrp="1"/>
          </p:cNvSpPr>
          <p:nvPr>
            <p:ph type="dt" sz="half" idx="12"/>
          </p:nvPr>
        </p:nvSpPr>
        <p:spPr/>
        <p:txBody>
          <a:bodyPr/>
          <a:lstStyle>
            <a:lvl1pPr>
              <a:defRPr/>
            </a:lvl1pPr>
          </a:lstStyle>
          <a:p>
            <a:pPr>
              <a:defRPr/>
            </a:pPr>
            <a:fld id="{BBB5744F-A25B-48EC-AAD4-297BC106F936}" type="datetime4">
              <a:rPr lang="en-GB"/>
              <a:pPr>
                <a:defRPr/>
              </a:pPr>
              <a:t>25 November 2022</a:t>
            </a:fld>
            <a:endParaRPr lang="en-GB" dirty="0"/>
          </a:p>
        </p:txBody>
      </p:sp>
    </p:spTree>
    <p:extLst>
      <p:ext uri="{BB962C8B-B14F-4D97-AF65-F5344CB8AC3E}">
        <p14:creationId xmlns:p14="http://schemas.microsoft.com/office/powerpoint/2010/main" val="87009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51223" y="764704"/>
            <a:ext cx="8615361" cy="51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Text Placeholder 2"/>
          <p:cNvSpPr>
            <a:spLocks noGrp="1"/>
          </p:cNvSpPr>
          <p:nvPr>
            <p:ph type="body" idx="1"/>
          </p:nvPr>
        </p:nvSpPr>
        <p:spPr bwMode="auto">
          <a:xfrm>
            <a:off x="251223" y="1344124"/>
            <a:ext cx="8615361" cy="5037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cxnSp>
        <p:nvCxnSpPr>
          <p:cNvPr id="9" name="Straight Connector 8"/>
          <p:cNvCxnSpPr/>
          <p:nvPr userDrawn="1"/>
        </p:nvCxnSpPr>
        <p:spPr>
          <a:xfrm>
            <a:off x="251223" y="764704"/>
            <a:ext cx="8641556"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51223" y="6381328"/>
            <a:ext cx="8641556"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8" name="Slide Number Placeholder 5"/>
          <p:cNvSpPr>
            <a:spLocks noGrp="1"/>
          </p:cNvSpPr>
          <p:nvPr>
            <p:ph type="sldNum" sz="quarter" idx="4"/>
          </p:nvPr>
        </p:nvSpPr>
        <p:spPr>
          <a:xfrm>
            <a:off x="93421" y="6448251"/>
            <a:ext cx="721519"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900">
                <a:solidFill>
                  <a:srgbClr val="898989"/>
                </a:solidFill>
              </a:defRPr>
            </a:lvl1pPr>
          </a:lstStyle>
          <a:p>
            <a:pPr>
              <a:defRPr/>
            </a:pPr>
            <a:fld id="{EB20F0D9-EC87-4081-AFA5-A11DF25F8E4A}" type="slidenum">
              <a:rPr lang="en-GB" altLang="en-US"/>
              <a:pPr>
                <a:defRPr/>
              </a:pPr>
              <a:t>‹#›</a:t>
            </a:fld>
            <a:endParaRPr lang="en-GB" altLang="en-US" dirty="0"/>
          </a:p>
        </p:txBody>
      </p:sp>
      <p:sp>
        <p:nvSpPr>
          <p:cNvPr id="20" name="Date Placeholder 6"/>
          <p:cNvSpPr>
            <a:spLocks noGrp="1"/>
          </p:cNvSpPr>
          <p:nvPr>
            <p:ph type="dt" sz="half" idx="2"/>
          </p:nvPr>
        </p:nvSpPr>
        <p:spPr>
          <a:xfrm>
            <a:off x="7236295" y="260649"/>
            <a:ext cx="1630289" cy="216023"/>
          </a:xfrm>
          <a:prstGeom prst="rect">
            <a:avLst/>
          </a:prstGeom>
        </p:spPr>
        <p:txBody>
          <a:bodyPr/>
          <a:lstStyle>
            <a:lvl1pPr algn="r" eaLnBrk="1" fontAlgn="auto" hangingPunct="1">
              <a:spcBef>
                <a:spcPts val="0"/>
              </a:spcBef>
              <a:spcAft>
                <a:spcPts val="0"/>
              </a:spcAft>
              <a:defRPr sz="900">
                <a:solidFill>
                  <a:srgbClr val="898989"/>
                </a:solidFill>
                <a:latin typeface="Arial" pitchFamily="34" charset="0"/>
                <a:cs typeface="Arial" pitchFamily="34" charset="0"/>
              </a:defRPr>
            </a:lvl1pPr>
          </a:lstStyle>
          <a:p>
            <a:pPr>
              <a:defRPr/>
            </a:pPr>
            <a:fld id="{D50EEC74-261A-4952-9B26-238CA56A605F}" type="datetime4">
              <a:rPr lang="en-GB"/>
              <a:pPr>
                <a:defRPr/>
              </a:pPr>
              <a:t>25 November 2022</a:t>
            </a:fld>
            <a:endParaRPr lang="en-GB" dirty="0"/>
          </a:p>
        </p:txBody>
      </p:sp>
      <p:pic>
        <p:nvPicPr>
          <p:cNvPr id="1034" name="Picture 11" descr="address.gif"/>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380312" y="6470476"/>
            <a:ext cx="151246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descr="logo-ltr.tif"/>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54224" y="205444"/>
            <a:ext cx="1321432" cy="39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p:txStyles>
    <p:titleStyle>
      <a:lvl1pPr algn="l" rtl="0" eaLnBrk="0" fontAlgn="base" hangingPunct="0">
        <a:spcBef>
          <a:spcPct val="0"/>
        </a:spcBef>
        <a:spcAft>
          <a:spcPct val="0"/>
        </a:spcAft>
        <a:defRPr sz="2400" kern="1200">
          <a:solidFill>
            <a:srgbClr val="9A1D2B"/>
          </a:solidFill>
          <a:latin typeface="Arial" pitchFamily="34" charset="0"/>
          <a:ea typeface="+mj-ea"/>
          <a:cs typeface="Arial" pitchFamily="34" charset="0"/>
        </a:defRPr>
      </a:lvl1pPr>
      <a:lvl2pPr algn="l" rtl="0" eaLnBrk="0" fontAlgn="base" hangingPunct="0">
        <a:spcBef>
          <a:spcPct val="0"/>
        </a:spcBef>
        <a:spcAft>
          <a:spcPct val="0"/>
        </a:spcAft>
        <a:defRPr sz="2400">
          <a:solidFill>
            <a:srgbClr val="9A1D2B"/>
          </a:solidFill>
          <a:latin typeface="Arial" charset="0"/>
          <a:cs typeface="Arial" charset="0"/>
        </a:defRPr>
      </a:lvl2pPr>
      <a:lvl3pPr algn="l" rtl="0" eaLnBrk="0" fontAlgn="base" hangingPunct="0">
        <a:spcBef>
          <a:spcPct val="0"/>
        </a:spcBef>
        <a:spcAft>
          <a:spcPct val="0"/>
        </a:spcAft>
        <a:defRPr sz="2400">
          <a:solidFill>
            <a:srgbClr val="9A1D2B"/>
          </a:solidFill>
          <a:latin typeface="Arial" charset="0"/>
          <a:cs typeface="Arial" charset="0"/>
        </a:defRPr>
      </a:lvl3pPr>
      <a:lvl4pPr algn="l" rtl="0" eaLnBrk="0" fontAlgn="base" hangingPunct="0">
        <a:spcBef>
          <a:spcPct val="0"/>
        </a:spcBef>
        <a:spcAft>
          <a:spcPct val="0"/>
        </a:spcAft>
        <a:defRPr sz="2400">
          <a:solidFill>
            <a:srgbClr val="9A1D2B"/>
          </a:solidFill>
          <a:latin typeface="Arial" charset="0"/>
          <a:cs typeface="Arial" charset="0"/>
        </a:defRPr>
      </a:lvl4pPr>
      <a:lvl5pPr algn="l" rtl="0" eaLnBrk="0" fontAlgn="base" hangingPunct="0">
        <a:spcBef>
          <a:spcPct val="0"/>
        </a:spcBef>
        <a:spcAft>
          <a:spcPct val="0"/>
        </a:spcAft>
        <a:defRPr sz="2400">
          <a:solidFill>
            <a:srgbClr val="9A1D2B"/>
          </a:solidFill>
          <a:latin typeface="Arial" charset="0"/>
          <a:cs typeface="Arial" charset="0"/>
        </a:defRPr>
      </a:lvl5pPr>
      <a:lvl6pPr marL="342900" algn="l" rtl="0" fontAlgn="base">
        <a:spcBef>
          <a:spcPct val="0"/>
        </a:spcBef>
        <a:spcAft>
          <a:spcPct val="0"/>
        </a:spcAft>
        <a:defRPr sz="2400">
          <a:solidFill>
            <a:srgbClr val="9A1D2B"/>
          </a:solidFill>
          <a:latin typeface="Arial" charset="0"/>
          <a:cs typeface="Arial" charset="0"/>
        </a:defRPr>
      </a:lvl6pPr>
      <a:lvl7pPr marL="685800" algn="l" rtl="0" fontAlgn="base">
        <a:spcBef>
          <a:spcPct val="0"/>
        </a:spcBef>
        <a:spcAft>
          <a:spcPct val="0"/>
        </a:spcAft>
        <a:defRPr sz="2400">
          <a:solidFill>
            <a:srgbClr val="9A1D2B"/>
          </a:solidFill>
          <a:latin typeface="Arial" charset="0"/>
          <a:cs typeface="Arial" charset="0"/>
        </a:defRPr>
      </a:lvl7pPr>
      <a:lvl8pPr marL="1028700" algn="l" rtl="0" fontAlgn="base">
        <a:spcBef>
          <a:spcPct val="0"/>
        </a:spcBef>
        <a:spcAft>
          <a:spcPct val="0"/>
        </a:spcAft>
        <a:defRPr sz="2400">
          <a:solidFill>
            <a:srgbClr val="9A1D2B"/>
          </a:solidFill>
          <a:latin typeface="Arial" charset="0"/>
          <a:cs typeface="Arial" charset="0"/>
        </a:defRPr>
      </a:lvl8pPr>
      <a:lvl9pPr marL="1371600" algn="l" rtl="0" fontAlgn="base">
        <a:spcBef>
          <a:spcPct val="0"/>
        </a:spcBef>
        <a:spcAft>
          <a:spcPct val="0"/>
        </a:spcAft>
        <a:defRPr sz="2400">
          <a:solidFill>
            <a:srgbClr val="9A1D2B"/>
          </a:solidFill>
          <a:latin typeface="Arial" charset="0"/>
          <a:cs typeface="Arial" charset="0"/>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rgbClr val="BF2F37"/>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251223" y="2240757"/>
            <a:ext cx="8641556" cy="1102519"/>
          </a:xfrm>
        </p:spPr>
        <p:txBody>
          <a:bodyPr>
            <a:normAutofit/>
          </a:bodyPr>
          <a:lstStyle/>
          <a:p>
            <a:r>
              <a:rPr lang="en-GB" altLang="en-US" dirty="0"/>
              <a:t>ERTS Final Assessment – Task 1 (Template)</a:t>
            </a:r>
          </a:p>
        </p:txBody>
      </p:sp>
      <p:sp>
        <p:nvSpPr>
          <p:cNvPr id="4099" name="Subtitle 2"/>
          <p:cNvSpPr>
            <a:spLocks noGrp="1"/>
          </p:cNvSpPr>
          <p:nvPr>
            <p:ph type="subTitle" idx="1"/>
          </p:nvPr>
        </p:nvSpPr>
        <p:spPr>
          <a:xfrm>
            <a:off x="251223" y="3375422"/>
            <a:ext cx="8641556" cy="1314450"/>
          </a:xfrm>
        </p:spPr>
        <p:txBody>
          <a:bodyPr/>
          <a:lstStyle/>
          <a:p>
            <a:r>
              <a:rPr lang="en-GB" altLang="en-US" dirty="0"/>
              <a:t>Harry Liu - fx19583</a:t>
            </a:r>
          </a:p>
          <a:p>
            <a:r>
              <a:rPr lang="en-GB" altLang="en-US" dirty="0"/>
              <a:t>Stephanie Lin - pt19585</a:t>
            </a:r>
          </a:p>
          <a:p>
            <a:r>
              <a:rPr lang="en-GB" altLang="en-US" dirty="0" err="1"/>
              <a:t>Daiyun</a:t>
            </a:r>
            <a:r>
              <a:rPr lang="en-GB" altLang="en-US" dirty="0"/>
              <a:t> Chen - mt20768</a:t>
            </a:r>
          </a:p>
        </p:txBody>
      </p:sp>
      <p:sp>
        <p:nvSpPr>
          <p:cNvPr id="4101"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557213" indent="-214313">
              <a:defRPr>
                <a:solidFill>
                  <a:schemeClr val="tx1"/>
                </a:solidFill>
                <a:latin typeface="Arial" panose="020B0604020202020204" pitchFamily="34" charset="0"/>
                <a:cs typeface="Arial" panose="020B0604020202020204" pitchFamily="34" charset="0"/>
              </a:defRPr>
            </a:lvl2pPr>
            <a:lvl3pPr marL="857250" indent="-171450">
              <a:defRPr>
                <a:solidFill>
                  <a:schemeClr val="tx1"/>
                </a:solidFill>
                <a:latin typeface="Arial" panose="020B0604020202020204" pitchFamily="34" charset="0"/>
                <a:cs typeface="Arial" panose="020B0604020202020204" pitchFamily="34" charset="0"/>
              </a:defRPr>
            </a:lvl3pPr>
            <a:lvl4pPr marL="1200150" indent="-171450">
              <a:defRPr>
                <a:solidFill>
                  <a:schemeClr val="tx1"/>
                </a:solidFill>
                <a:latin typeface="Arial" panose="020B0604020202020204" pitchFamily="34" charset="0"/>
                <a:cs typeface="Arial" panose="020B0604020202020204" pitchFamily="34" charset="0"/>
              </a:defRPr>
            </a:lvl4pPr>
            <a:lvl5pPr marL="1543050" indent="-171450">
              <a:defRPr>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16D7FD2-258E-45D2-8CA4-1ED9890F3EE7}" type="slidenum">
              <a:rPr lang="en-GB" altLang="en-US" smtClean="0">
                <a:solidFill>
                  <a:srgbClr val="898989"/>
                </a:solidFill>
              </a:rPr>
              <a:pPr/>
              <a:t>1</a:t>
            </a:fld>
            <a:endParaRPr lang="en-GB" altLang="en-US" dirty="0">
              <a:solidFill>
                <a:srgbClr val="898989"/>
              </a:solidFill>
            </a:endParaRPr>
          </a:p>
        </p:txBody>
      </p:sp>
      <p:sp>
        <p:nvSpPr>
          <p:cNvPr id="4102" name="Date Placeholder 5"/>
          <p:cNvSpPr>
            <a:spLocks noGrp="1"/>
          </p:cNvSpPr>
          <p:nvPr>
            <p:ph type="dt"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557213" indent="-214313">
              <a:defRPr>
                <a:solidFill>
                  <a:schemeClr val="tx1"/>
                </a:solidFill>
                <a:latin typeface="Arial" panose="020B0604020202020204" pitchFamily="34" charset="0"/>
                <a:cs typeface="Arial" panose="020B0604020202020204" pitchFamily="34" charset="0"/>
              </a:defRPr>
            </a:lvl2pPr>
            <a:lvl3pPr marL="857250" indent="-171450">
              <a:defRPr>
                <a:solidFill>
                  <a:schemeClr val="tx1"/>
                </a:solidFill>
                <a:latin typeface="Arial" panose="020B0604020202020204" pitchFamily="34" charset="0"/>
                <a:cs typeface="Arial" panose="020B0604020202020204" pitchFamily="34" charset="0"/>
              </a:defRPr>
            </a:lvl3pPr>
            <a:lvl4pPr marL="1200150" indent="-171450">
              <a:defRPr>
                <a:solidFill>
                  <a:schemeClr val="tx1"/>
                </a:solidFill>
                <a:latin typeface="Arial" panose="020B0604020202020204" pitchFamily="34" charset="0"/>
                <a:cs typeface="Arial" panose="020B0604020202020204" pitchFamily="34" charset="0"/>
              </a:defRPr>
            </a:lvl4pPr>
            <a:lvl5pPr marL="1543050" indent="-171450">
              <a:defRPr>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D5BA3012-14A8-4AFC-B3F3-502EEFFC14A7}" type="datetime4">
              <a:rPr lang="en-GB" altLang="en-US" smtClean="0">
                <a:solidFill>
                  <a:srgbClr val="898989"/>
                </a:solidFill>
              </a:rPr>
              <a:pPr fontAlgn="base">
                <a:spcBef>
                  <a:spcPct val="0"/>
                </a:spcBef>
                <a:spcAft>
                  <a:spcPct val="0"/>
                </a:spcAft>
              </a:pPr>
              <a:t>25 November 2022</a:t>
            </a:fld>
            <a:endParaRPr lang="en-GB" altLang="en-US" dirty="0">
              <a:solidFill>
                <a:srgbClr val="89898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Guidance for this presentation</a:t>
            </a:r>
          </a:p>
        </p:txBody>
      </p:sp>
      <p:sp>
        <p:nvSpPr>
          <p:cNvPr id="3" name="Content Placeholder 2"/>
          <p:cNvSpPr>
            <a:spLocks noGrp="1"/>
          </p:cNvSpPr>
          <p:nvPr>
            <p:ph idx="1"/>
          </p:nvPr>
        </p:nvSpPr>
        <p:spPr/>
        <p:txBody>
          <a:bodyPr/>
          <a:lstStyle/>
          <a:p>
            <a:r>
              <a:rPr lang="en-GB" sz="1900" dirty="0"/>
              <a:t>This presentation is assessed and will form your mark for the first task</a:t>
            </a:r>
          </a:p>
          <a:p>
            <a:r>
              <a:rPr lang="en-GB" sz="1900" dirty="0"/>
              <a:t>Keep explanations concise, use screenshots or bullet points to present information</a:t>
            </a:r>
          </a:p>
          <a:p>
            <a:r>
              <a:rPr lang="en-GB" sz="1900" dirty="0"/>
              <a:t>You will have 5 minutes to present this, this is a strict limit and you will be timed</a:t>
            </a:r>
          </a:p>
          <a:p>
            <a:r>
              <a:rPr lang="en-GB" sz="1900" dirty="0"/>
              <a:t>Use the time as you feel appropriate</a:t>
            </a:r>
          </a:p>
          <a:p>
            <a:r>
              <a:rPr lang="en-GB" sz="1900" dirty="0"/>
              <a:t>Use your code and robot to help you present what you have done</a:t>
            </a:r>
          </a:p>
          <a:p>
            <a:r>
              <a:rPr lang="en-GB" sz="1900" dirty="0"/>
              <a:t>You will also be asked questions after your presentation</a:t>
            </a:r>
          </a:p>
          <a:p>
            <a:r>
              <a:rPr lang="en-GB" sz="1900" dirty="0"/>
              <a:t>Delete this slide</a:t>
            </a:r>
          </a:p>
        </p:txBody>
      </p:sp>
      <p:sp>
        <p:nvSpPr>
          <p:cNvPr id="4" name="Slide Number Placeholder 3"/>
          <p:cNvSpPr>
            <a:spLocks noGrp="1"/>
          </p:cNvSpPr>
          <p:nvPr>
            <p:ph type="sldNum" sz="quarter" idx="11"/>
          </p:nvPr>
        </p:nvSpPr>
        <p:spPr/>
        <p:txBody>
          <a:bodyPr/>
          <a:lstStyle/>
          <a:p>
            <a:pPr>
              <a:defRPr/>
            </a:pPr>
            <a:fld id="{C9421E46-382C-4EE9-B45B-87761AE2BCD5}" type="slidenum">
              <a:rPr lang="en-GB" altLang="en-US" smtClean="0"/>
              <a:pPr>
                <a:defRPr/>
              </a:pPr>
              <a:t>2</a:t>
            </a:fld>
            <a:endParaRPr lang="en-GB" altLang="en-US" dirty="0"/>
          </a:p>
        </p:txBody>
      </p:sp>
      <p:sp>
        <p:nvSpPr>
          <p:cNvPr id="5" name="Date Placeholder 4"/>
          <p:cNvSpPr>
            <a:spLocks noGrp="1"/>
          </p:cNvSpPr>
          <p:nvPr>
            <p:ph type="dt" sz="half" idx="12"/>
          </p:nvPr>
        </p:nvSpPr>
        <p:spPr/>
        <p:txBody>
          <a:bodyPr/>
          <a:lstStyle/>
          <a:p>
            <a:pPr>
              <a:defRPr/>
            </a:pPr>
            <a:fld id="{7EABAC35-51C5-4AC7-9255-2D72D8BB8FCD}" type="datetime4">
              <a:rPr lang="en-GB" smtClean="0"/>
              <a:pPr>
                <a:defRPr/>
              </a:pPr>
              <a:t>25 November 2022</a:t>
            </a:fld>
            <a:endParaRPr lang="en-GB" dirty="0"/>
          </a:p>
        </p:txBody>
      </p:sp>
    </p:spTree>
    <p:extLst>
      <p:ext uri="{BB962C8B-B14F-4D97-AF65-F5344CB8AC3E}">
        <p14:creationId xmlns:p14="http://schemas.microsoft.com/office/powerpoint/2010/main" val="1641447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Practical elements</a:t>
            </a:r>
          </a:p>
        </p:txBody>
      </p:sp>
      <p:sp>
        <p:nvSpPr>
          <p:cNvPr id="3" name="Content Placeholder 2"/>
          <p:cNvSpPr>
            <a:spLocks noGrp="1"/>
          </p:cNvSpPr>
          <p:nvPr>
            <p:ph idx="1"/>
          </p:nvPr>
        </p:nvSpPr>
        <p:spPr/>
        <p:txBody>
          <a:bodyPr/>
          <a:lstStyle/>
          <a:p>
            <a:r>
              <a:rPr lang="en-GB" sz="1800" dirty="0"/>
              <a:t>Show that the robot can move around effectively in both modes of operations</a:t>
            </a:r>
          </a:p>
          <a:p>
            <a:r>
              <a:rPr lang="en-GB" sz="1800" dirty="0"/>
              <a:t>Show that you have made use of the LED &amp; Switches</a:t>
            </a:r>
          </a:p>
          <a:p>
            <a:pPr lvl="1"/>
            <a:r>
              <a:rPr lang="en-GB" sz="1800" u="sng" dirty="0"/>
              <a:t>Red light</a:t>
            </a:r>
            <a:r>
              <a:rPr lang="en-GB" sz="1800" dirty="0"/>
              <a:t>: motor stops</a:t>
            </a:r>
          </a:p>
          <a:p>
            <a:pPr lvl="1"/>
            <a:r>
              <a:rPr lang="en-GB" sz="1800" u="sng" dirty="0"/>
              <a:t>White</a:t>
            </a:r>
            <a:r>
              <a:rPr lang="en-GB" sz="1800" dirty="0"/>
              <a:t>: forward</a:t>
            </a:r>
          </a:p>
          <a:p>
            <a:pPr lvl="1"/>
            <a:r>
              <a:rPr lang="en-GB" sz="1800" u="sng" dirty="0"/>
              <a:t>Blue</a:t>
            </a:r>
            <a:r>
              <a:rPr lang="en-GB" sz="1800" dirty="0"/>
              <a:t>: right</a:t>
            </a:r>
          </a:p>
          <a:p>
            <a:pPr lvl="1"/>
            <a:r>
              <a:rPr lang="en-GB" sz="1800" u="sng" dirty="0"/>
              <a:t>Yellow</a:t>
            </a:r>
            <a:r>
              <a:rPr lang="en-GB" sz="1800" dirty="0"/>
              <a:t>: left</a:t>
            </a:r>
          </a:p>
          <a:p>
            <a:pPr lvl="1"/>
            <a:r>
              <a:rPr lang="en-GB" sz="1800" u="sng" dirty="0"/>
              <a:t>Green</a:t>
            </a:r>
            <a:r>
              <a:rPr lang="en-GB" sz="1800" dirty="0"/>
              <a:t>: backward</a:t>
            </a:r>
          </a:p>
          <a:p>
            <a:pPr lvl="1"/>
            <a:r>
              <a:rPr lang="en-GB" sz="1800" u="sng" dirty="0"/>
              <a:t>Sky Blue</a:t>
            </a:r>
            <a:r>
              <a:rPr lang="en-GB" sz="1800" dirty="0"/>
              <a:t>: Auto mode</a:t>
            </a:r>
          </a:p>
          <a:p>
            <a:pPr lvl="1"/>
            <a:r>
              <a:rPr lang="en-GB" sz="1800" u="sng" dirty="0"/>
              <a:t>Pink</a:t>
            </a:r>
            <a:r>
              <a:rPr lang="en-GB" sz="1800" dirty="0"/>
              <a:t>: Free mode</a:t>
            </a:r>
          </a:p>
          <a:p>
            <a:r>
              <a:rPr lang="en-GB" sz="1800" dirty="0"/>
              <a:t>Is there nay difference in operation when you robot works in polling mode and interrupt mode?</a:t>
            </a:r>
          </a:p>
          <a:p>
            <a:pPr lvl="1"/>
            <a:r>
              <a:rPr lang="en-GB" sz="1800" dirty="0"/>
              <a:t>In Interrupt, the motor immediately stops(auto mode) or changes direction(free motion mode) when bump switch is hit</a:t>
            </a:r>
          </a:p>
          <a:p>
            <a:pPr lvl="1"/>
            <a:r>
              <a:rPr lang="en-GB" sz="1800" dirty="0"/>
              <a:t>In Polling, the motor shows a delay when bump is pressed because the program only checks for the bump after the </a:t>
            </a:r>
            <a:r>
              <a:rPr lang="en-GB" sz="1800" dirty="0" err="1"/>
              <a:t>prefined</a:t>
            </a:r>
            <a:r>
              <a:rPr lang="en-GB" sz="1800" dirty="0"/>
              <a:t> loop is finished.</a:t>
            </a:r>
          </a:p>
        </p:txBody>
      </p:sp>
      <p:sp>
        <p:nvSpPr>
          <p:cNvPr id="4" name="Slide Number Placeholder 3"/>
          <p:cNvSpPr>
            <a:spLocks noGrp="1"/>
          </p:cNvSpPr>
          <p:nvPr>
            <p:ph type="sldNum" sz="quarter" idx="11"/>
          </p:nvPr>
        </p:nvSpPr>
        <p:spPr/>
        <p:txBody>
          <a:bodyPr/>
          <a:lstStyle/>
          <a:p>
            <a:pPr>
              <a:defRPr/>
            </a:pPr>
            <a:fld id="{C9421E46-382C-4EE9-B45B-87761AE2BCD5}" type="slidenum">
              <a:rPr lang="en-GB" altLang="en-US" smtClean="0"/>
              <a:pPr>
                <a:defRPr/>
              </a:pPr>
              <a:t>3</a:t>
            </a:fld>
            <a:endParaRPr lang="en-GB" altLang="en-US" dirty="0"/>
          </a:p>
        </p:txBody>
      </p:sp>
      <p:sp>
        <p:nvSpPr>
          <p:cNvPr id="5" name="Date Placeholder 4"/>
          <p:cNvSpPr>
            <a:spLocks noGrp="1"/>
          </p:cNvSpPr>
          <p:nvPr>
            <p:ph type="dt" sz="half" idx="12"/>
          </p:nvPr>
        </p:nvSpPr>
        <p:spPr/>
        <p:txBody>
          <a:bodyPr/>
          <a:lstStyle/>
          <a:p>
            <a:pPr>
              <a:defRPr/>
            </a:pPr>
            <a:fld id="{7EABAC35-51C5-4AC7-9255-2D72D8BB8FCD}" type="datetime4">
              <a:rPr lang="en-GB" smtClean="0"/>
              <a:pPr>
                <a:defRPr/>
              </a:pPr>
              <a:t>25 November 2022</a:t>
            </a:fld>
            <a:endParaRPr lang="en-GB" dirty="0"/>
          </a:p>
        </p:txBody>
      </p:sp>
    </p:spTree>
    <p:extLst>
      <p:ext uri="{BB962C8B-B14F-4D97-AF65-F5344CB8AC3E}">
        <p14:creationId xmlns:p14="http://schemas.microsoft.com/office/powerpoint/2010/main" val="36538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Interrupts</a:t>
            </a:r>
          </a:p>
        </p:txBody>
      </p:sp>
      <p:sp>
        <p:nvSpPr>
          <p:cNvPr id="3" name="Content Placeholder 2"/>
          <p:cNvSpPr>
            <a:spLocks noGrp="1"/>
          </p:cNvSpPr>
          <p:nvPr>
            <p:ph idx="1"/>
          </p:nvPr>
        </p:nvSpPr>
        <p:spPr/>
        <p:txBody>
          <a:bodyPr/>
          <a:lstStyle/>
          <a:p>
            <a:r>
              <a:rPr lang="en-GB" dirty="0"/>
              <a:t>How do you implement operation of robot with polling? Why?</a:t>
            </a:r>
          </a:p>
          <a:p>
            <a:pPr lvl="1"/>
            <a:r>
              <a:rPr lang="en-GB" dirty="0"/>
              <a:t>Using a while loop that sequentially runs for instructions that is given.</a:t>
            </a:r>
          </a:p>
          <a:p>
            <a:pPr lvl="1"/>
            <a:r>
              <a:rPr lang="en-GB" dirty="0"/>
              <a:t>And checks the bump switch one by one to see if it has hit something.</a:t>
            </a:r>
          </a:p>
          <a:p>
            <a:r>
              <a:rPr lang="en-GB" dirty="0"/>
              <a:t>How do you implement operation of robot with interrupts? Why?</a:t>
            </a:r>
          </a:p>
          <a:p>
            <a:pPr lvl="1"/>
            <a:r>
              <a:rPr lang="en-GB" dirty="0"/>
              <a:t>Using a while loop that continuously runs the predefined route and immediately stops the current process to deal with interrupt when interrupt arises, and when interrupt is finished, return to the execution of the predefined route.</a:t>
            </a:r>
          </a:p>
          <a:p>
            <a:r>
              <a:rPr lang="en-GB" dirty="0"/>
              <a:t>How have you kept the ISRs minimal?</a:t>
            </a:r>
          </a:p>
          <a:p>
            <a:pPr lvl="1"/>
            <a:r>
              <a:rPr lang="en-GB" dirty="0"/>
              <a:t>Clear and memory stack after each interrupt</a:t>
            </a:r>
          </a:p>
          <a:p>
            <a:pPr lvl="1"/>
            <a:r>
              <a:rPr lang="en-GB"/>
              <a:t>Disable </a:t>
            </a:r>
            <a:r>
              <a:rPr lang="en-GB" dirty="0"/>
              <a:t>interrupt when polling is used</a:t>
            </a:r>
          </a:p>
        </p:txBody>
      </p:sp>
      <p:sp>
        <p:nvSpPr>
          <p:cNvPr id="4" name="Slide Number Placeholder 3"/>
          <p:cNvSpPr>
            <a:spLocks noGrp="1"/>
          </p:cNvSpPr>
          <p:nvPr>
            <p:ph type="sldNum" sz="quarter" idx="11"/>
          </p:nvPr>
        </p:nvSpPr>
        <p:spPr/>
        <p:txBody>
          <a:bodyPr/>
          <a:lstStyle/>
          <a:p>
            <a:pPr>
              <a:defRPr/>
            </a:pPr>
            <a:fld id="{C9421E46-382C-4EE9-B45B-87761AE2BCD5}" type="slidenum">
              <a:rPr lang="en-GB" altLang="en-US" smtClean="0"/>
              <a:pPr>
                <a:defRPr/>
              </a:pPr>
              <a:t>4</a:t>
            </a:fld>
            <a:endParaRPr lang="en-GB" altLang="en-US" dirty="0"/>
          </a:p>
        </p:txBody>
      </p:sp>
      <p:sp>
        <p:nvSpPr>
          <p:cNvPr id="5" name="Date Placeholder 4"/>
          <p:cNvSpPr>
            <a:spLocks noGrp="1"/>
          </p:cNvSpPr>
          <p:nvPr>
            <p:ph type="dt" sz="half" idx="12"/>
          </p:nvPr>
        </p:nvSpPr>
        <p:spPr/>
        <p:txBody>
          <a:bodyPr/>
          <a:lstStyle/>
          <a:p>
            <a:pPr>
              <a:defRPr/>
            </a:pPr>
            <a:fld id="{7EABAC35-51C5-4AC7-9255-2D72D8BB8FCD}" type="datetime4">
              <a:rPr lang="en-GB" smtClean="0"/>
              <a:pPr>
                <a:defRPr/>
              </a:pPr>
              <a:t>25 November 2022</a:t>
            </a:fld>
            <a:endParaRPr lang="en-GB" dirty="0"/>
          </a:p>
        </p:txBody>
      </p:sp>
    </p:spTree>
    <p:extLst>
      <p:ext uri="{BB962C8B-B14F-4D97-AF65-F5344CB8AC3E}">
        <p14:creationId xmlns:p14="http://schemas.microsoft.com/office/powerpoint/2010/main" val="1857466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Delays</a:t>
            </a:r>
          </a:p>
        </p:txBody>
      </p:sp>
      <p:sp>
        <p:nvSpPr>
          <p:cNvPr id="3" name="Content Placeholder 2"/>
          <p:cNvSpPr>
            <a:spLocks noGrp="1"/>
          </p:cNvSpPr>
          <p:nvPr>
            <p:ph idx="1"/>
          </p:nvPr>
        </p:nvSpPr>
        <p:spPr/>
        <p:txBody>
          <a:bodyPr/>
          <a:lstStyle/>
          <a:p>
            <a:r>
              <a:rPr lang="en-GB" dirty="0"/>
              <a:t>Where have delays been used? Why?</a:t>
            </a:r>
          </a:p>
          <a:p>
            <a:pPr lvl="1"/>
            <a:r>
              <a:rPr lang="en-GB" dirty="0"/>
              <a:t>In the </a:t>
            </a:r>
            <a:r>
              <a:rPr lang="en-GB" dirty="0" err="1"/>
              <a:t>mode_selection</a:t>
            </a:r>
            <a:r>
              <a:rPr lang="en-GB" dirty="0"/>
              <a:t> function, to wait for user to input select mode.</a:t>
            </a:r>
          </a:p>
          <a:p>
            <a:pPr lvl="2"/>
            <a:r>
              <a:rPr lang="en-GB" dirty="0"/>
              <a:t>To prevent the user pressing too fast when selecting mode.</a:t>
            </a:r>
          </a:p>
          <a:p>
            <a:pPr lvl="1"/>
            <a:r>
              <a:rPr lang="en-GB" dirty="0"/>
              <a:t>Also used when changing direction, to slow down the turning process.</a:t>
            </a:r>
          </a:p>
          <a:p>
            <a:pPr lvl="1"/>
            <a:endParaRPr lang="en-GB" dirty="0"/>
          </a:p>
        </p:txBody>
      </p:sp>
      <p:sp>
        <p:nvSpPr>
          <p:cNvPr id="4" name="Slide Number Placeholder 3"/>
          <p:cNvSpPr>
            <a:spLocks noGrp="1"/>
          </p:cNvSpPr>
          <p:nvPr>
            <p:ph type="sldNum" sz="quarter" idx="11"/>
          </p:nvPr>
        </p:nvSpPr>
        <p:spPr/>
        <p:txBody>
          <a:bodyPr/>
          <a:lstStyle/>
          <a:p>
            <a:pPr>
              <a:defRPr/>
            </a:pPr>
            <a:fld id="{C9421E46-382C-4EE9-B45B-87761AE2BCD5}" type="slidenum">
              <a:rPr lang="en-GB" altLang="en-US" smtClean="0"/>
              <a:pPr>
                <a:defRPr/>
              </a:pPr>
              <a:t>5</a:t>
            </a:fld>
            <a:endParaRPr lang="en-GB" altLang="en-US" dirty="0"/>
          </a:p>
        </p:txBody>
      </p:sp>
      <p:sp>
        <p:nvSpPr>
          <p:cNvPr id="5" name="Date Placeholder 4"/>
          <p:cNvSpPr>
            <a:spLocks noGrp="1"/>
          </p:cNvSpPr>
          <p:nvPr>
            <p:ph type="dt" sz="half" idx="12"/>
          </p:nvPr>
        </p:nvSpPr>
        <p:spPr/>
        <p:txBody>
          <a:bodyPr/>
          <a:lstStyle/>
          <a:p>
            <a:pPr>
              <a:defRPr/>
            </a:pPr>
            <a:fld id="{7EABAC35-51C5-4AC7-9255-2D72D8BB8FCD}" type="datetime4">
              <a:rPr lang="en-GB" smtClean="0"/>
              <a:pPr>
                <a:defRPr/>
              </a:pPr>
              <a:t>25 November 2022</a:t>
            </a:fld>
            <a:endParaRPr lang="en-GB" dirty="0"/>
          </a:p>
        </p:txBody>
      </p:sp>
    </p:spTree>
    <p:extLst>
      <p:ext uri="{BB962C8B-B14F-4D97-AF65-F5344CB8AC3E}">
        <p14:creationId xmlns:p14="http://schemas.microsoft.com/office/powerpoint/2010/main" val="3699767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CPU Usage</a:t>
            </a:r>
          </a:p>
        </p:txBody>
      </p:sp>
      <p:sp>
        <p:nvSpPr>
          <p:cNvPr id="3" name="Content Placeholder 2"/>
          <p:cNvSpPr>
            <a:spLocks noGrp="1"/>
          </p:cNvSpPr>
          <p:nvPr>
            <p:ph idx="1"/>
          </p:nvPr>
        </p:nvSpPr>
        <p:spPr/>
        <p:txBody>
          <a:bodyPr/>
          <a:lstStyle/>
          <a:p>
            <a:r>
              <a:rPr lang="en-GB" dirty="0"/>
              <a:t>How have you measured the CPU utilization?</a:t>
            </a:r>
          </a:p>
          <a:p>
            <a:endParaRPr lang="en-GB" dirty="0"/>
          </a:p>
        </p:txBody>
      </p:sp>
      <p:sp>
        <p:nvSpPr>
          <p:cNvPr id="4" name="Slide Number Placeholder 3"/>
          <p:cNvSpPr>
            <a:spLocks noGrp="1"/>
          </p:cNvSpPr>
          <p:nvPr>
            <p:ph type="sldNum" sz="quarter" idx="11"/>
          </p:nvPr>
        </p:nvSpPr>
        <p:spPr/>
        <p:txBody>
          <a:bodyPr/>
          <a:lstStyle/>
          <a:p>
            <a:pPr>
              <a:defRPr/>
            </a:pPr>
            <a:fld id="{C9421E46-382C-4EE9-B45B-87761AE2BCD5}" type="slidenum">
              <a:rPr lang="en-GB" altLang="en-US" smtClean="0"/>
              <a:pPr>
                <a:defRPr/>
              </a:pPr>
              <a:t>6</a:t>
            </a:fld>
            <a:endParaRPr lang="en-GB" altLang="en-US" dirty="0"/>
          </a:p>
        </p:txBody>
      </p:sp>
      <p:sp>
        <p:nvSpPr>
          <p:cNvPr id="5" name="Date Placeholder 4"/>
          <p:cNvSpPr>
            <a:spLocks noGrp="1"/>
          </p:cNvSpPr>
          <p:nvPr>
            <p:ph type="dt" sz="half" idx="12"/>
          </p:nvPr>
        </p:nvSpPr>
        <p:spPr/>
        <p:txBody>
          <a:bodyPr/>
          <a:lstStyle/>
          <a:p>
            <a:pPr>
              <a:defRPr/>
            </a:pPr>
            <a:fld id="{7EABAC35-51C5-4AC7-9255-2D72D8BB8FCD}" type="datetime4">
              <a:rPr lang="en-GB" smtClean="0"/>
              <a:pPr>
                <a:defRPr/>
              </a:pPr>
              <a:t>25 November 2022</a:t>
            </a:fld>
            <a:endParaRPr lang="en-GB" dirty="0"/>
          </a:p>
        </p:txBody>
      </p:sp>
      <p:pic>
        <p:nvPicPr>
          <p:cNvPr id="7" name="Picture 6">
            <a:extLst>
              <a:ext uri="{FF2B5EF4-FFF2-40B4-BE49-F238E27FC236}">
                <a16:creationId xmlns:a16="http://schemas.microsoft.com/office/drawing/2014/main" id="{6EB56868-FD91-548A-F4E2-D9D5F63FF8C3}"/>
              </a:ext>
            </a:extLst>
          </p:cNvPr>
          <p:cNvPicPr>
            <a:picLocks noChangeAspect="1"/>
          </p:cNvPicPr>
          <p:nvPr/>
        </p:nvPicPr>
        <p:blipFill>
          <a:blip r:embed="rId2"/>
          <a:stretch>
            <a:fillRect/>
          </a:stretch>
        </p:blipFill>
        <p:spPr>
          <a:xfrm>
            <a:off x="-8935" y="1749943"/>
            <a:ext cx="9144000" cy="5143500"/>
          </a:xfrm>
          <a:prstGeom prst="rect">
            <a:avLst/>
          </a:prstGeom>
        </p:spPr>
      </p:pic>
    </p:spTree>
    <p:extLst>
      <p:ext uri="{BB962C8B-B14F-4D97-AF65-F5344CB8AC3E}">
        <p14:creationId xmlns:p14="http://schemas.microsoft.com/office/powerpoint/2010/main" val="4225268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CPU Usage</a:t>
            </a:r>
          </a:p>
        </p:txBody>
      </p:sp>
      <p:sp>
        <p:nvSpPr>
          <p:cNvPr id="3" name="Content Placeholder 2"/>
          <p:cNvSpPr>
            <a:spLocks noGrp="1"/>
          </p:cNvSpPr>
          <p:nvPr>
            <p:ph idx="1"/>
          </p:nvPr>
        </p:nvSpPr>
        <p:spPr/>
        <p:txBody>
          <a:bodyPr/>
          <a:lstStyle/>
          <a:p>
            <a:r>
              <a:rPr lang="en-GB" dirty="0"/>
              <a:t>How have you measured the CPU utilization?</a:t>
            </a:r>
          </a:p>
          <a:p>
            <a:endParaRPr lang="en-GB" dirty="0"/>
          </a:p>
        </p:txBody>
      </p:sp>
      <p:sp>
        <p:nvSpPr>
          <p:cNvPr id="4" name="Slide Number Placeholder 3"/>
          <p:cNvSpPr>
            <a:spLocks noGrp="1"/>
          </p:cNvSpPr>
          <p:nvPr>
            <p:ph type="sldNum" sz="quarter" idx="11"/>
          </p:nvPr>
        </p:nvSpPr>
        <p:spPr/>
        <p:txBody>
          <a:bodyPr/>
          <a:lstStyle/>
          <a:p>
            <a:pPr>
              <a:defRPr/>
            </a:pPr>
            <a:fld id="{C9421E46-382C-4EE9-B45B-87761AE2BCD5}" type="slidenum">
              <a:rPr lang="en-GB" altLang="en-US" smtClean="0"/>
              <a:pPr>
                <a:defRPr/>
              </a:pPr>
              <a:t>7</a:t>
            </a:fld>
            <a:endParaRPr lang="en-GB" altLang="en-US" dirty="0"/>
          </a:p>
        </p:txBody>
      </p:sp>
      <p:sp>
        <p:nvSpPr>
          <p:cNvPr id="5" name="Date Placeholder 4"/>
          <p:cNvSpPr>
            <a:spLocks noGrp="1"/>
          </p:cNvSpPr>
          <p:nvPr>
            <p:ph type="dt" sz="half" idx="12"/>
          </p:nvPr>
        </p:nvSpPr>
        <p:spPr/>
        <p:txBody>
          <a:bodyPr/>
          <a:lstStyle/>
          <a:p>
            <a:pPr>
              <a:defRPr/>
            </a:pPr>
            <a:fld id="{7EABAC35-51C5-4AC7-9255-2D72D8BB8FCD}" type="datetime4">
              <a:rPr lang="en-GB" smtClean="0"/>
              <a:pPr>
                <a:defRPr/>
              </a:pPr>
              <a:t>25 November 2022</a:t>
            </a:fld>
            <a:endParaRPr lang="en-GB" dirty="0"/>
          </a:p>
        </p:txBody>
      </p:sp>
      <p:pic>
        <p:nvPicPr>
          <p:cNvPr id="8" name="Picture 7">
            <a:extLst>
              <a:ext uri="{FF2B5EF4-FFF2-40B4-BE49-F238E27FC236}">
                <a16:creationId xmlns:a16="http://schemas.microsoft.com/office/drawing/2014/main" id="{6045DC41-AC7E-3B74-7C3D-7C9817B0130E}"/>
              </a:ext>
            </a:extLst>
          </p:cNvPr>
          <p:cNvPicPr>
            <a:picLocks noChangeAspect="1"/>
          </p:cNvPicPr>
          <p:nvPr/>
        </p:nvPicPr>
        <p:blipFill>
          <a:blip r:embed="rId3"/>
          <a:stretch>
            <a:fillRect/>
          </a:stretch>
        </p:blipFill>
        <p:spPr>
          <a:xfrm>
            <a:off x="0" y="1729992"/>
            <a:ext cx="9144000" cy="5143500"/>
          </a:xfrm>
          <a:prstGeom prst="rect">
            <a:avLst/>
          </a:prstGeom>
        </p:spPr>
      </p:pic>
    </p:spTree>
    <p:extLst>
      <p:ext uri="{BB962C8B-B14F-4D97-AF65-F5344CB8AC3E}">
        <p14:creationId xmlns:p14="http://schemas.microsoft.com/office/powerpoint/2010/main" val="3567986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13C0587C9F874186C9B425FB10BA48" ma:contentTypeVersion="7" ma:contentTypeDescription="Create a new document." ma:contentTypeScope="" ma:versionID="7ced7e8c1650625d1498c6550966367c">
  <xsd:schema xmlns:xsd="http://www.w3.org/2001/XMLSchema" xmlns:xs="http://www.w3.org/2001/XMLSchema" xmlns:p="http://schemas.microsoft.com/office/2006/metadata/properties" xmlns:ns2="1d6f4c64-016f-4dd2-938b-ad97c78a9044" xmlns:ns3="b0a4f539-48d0-4a69-82f2-fb42d29f3443" targetNamespace="http://schemas.microsoft.com/office/2006/metadata/properties" ma:root="true" ma:fieldsID="849f0b7a0cc1aa889fb45724e52adeb6" ns2:_="" ns3:_="">
    <xsd:import namespace="1d6f4c64-016f-4dd2-938b-ad97c78a9044"/>
    <xsd:import namespace="b0a4f539-48d0-4a69-82f2-fb42d29f344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6f4c64-016f-4dd2-938b-ad97c78a9044"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Location" ma:index="12" nillable="true" ma:displayName="MediaServiceLocation" ma:descrip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0a4f539-48d0-4a69-82f2-fb42d29f3443" elementFormDefault="qualified">
    <xsd:import namespace="http://schemas.microsoft.com/office/2006/documentManagement/types"/>
    <xsd:import namespace="http://schemas.microsoft.com/office/infopath/2007/PartnerControls"/>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3C1008C-4156-4727-AEC7-4DDA4B0D06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6f4c64-016f-4dd2-938b-ad97c78a9044"/>
    <ds:schemaRef ds:uri="b0a4f539-48d0-4a69-82f2-fb42d29f34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5B2934-E4CD-403C-9D05-A4710B6460D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3193CCD-6AD7-4753-9405-2074E943F6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8744</TotalTime>
  <Words>421</Words>
  <Application>Microsoft Office PowerPoint</Application>
  <PresentationFormat>On-screen Show (4:3)</PresentationFormat>
  <Paragraphs>60</Paragraphs>
  <Slides>7</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ERTS Final Assessment – Task 1 (Template)</vt:lpstr>
      <vt:lpstr>Guidance for this presentation</vt:lpstr>
      <vt:lpstr>Practical elements</vt:lpstr>
      <vt:lpstr>Interrupts</vt:lpstr>
      <vt:lpstr>Delays</vt:lpstr>
      <vt:lpstr>CPU Usage</vt:lpstr>
      <vt:lpstr>CPU Usage</vt:lpstr>
    </vt:vector>
  </TitlesOfParts>
  <Company>University of Bristol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rebtc</dc:creator>
  <cp:lastModifiedBy>Harry Liu</cp:lastModifiedBy>
  <cp:revision>182</cp:revision>
  <dcterms:created xsi:type="dcterms:W3CDTF">2013-02-14T16:53:45Z</dcterms:created>
  <dcterms:modified xsi:type="dcterms:W3CDTF">2022-11-25T12:04:15Z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0x0101000113C0587C9F874186C9B425FB10BA48</vt:lpwstr>
  </property>
</Properties>
</file>