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1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5A2D789-0D22-4834-89FE-1D8D9C165336}"/>
              </a:ext>
            </a:extLst>
          </p:cNvPr>
          <p:cNvSpPr/>
          <p:nvPr/>
        </p:nvSpPr>
        <p:spPr>
          <a:xfrm>
            <a:off x="4406090" y="1722194"/>
            <a:ext cx="3246782" cy="3135233"/>
          </a:xfrm>
          <a:prstGeom prst="ellipse">
            <a:avLst/>
          </a:prstGeom>
          <a:solidFill>
            <a:srgbClr val="F5910B"/>
          </a:solidFill>
          <a:ln>
            <a:solidFill>
              <a:srgbClr val="F591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4926F-DBFD-4DED-9881-CCEBA2EB0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pc="300" dirty="0">
                <a:solidFill>
                  <a:schemeClr val="tx1"/>
                </a:solidFill>
                <a:latin typeface="The bold font" pitchFamily="2" charset="0"/>
                <a:ea typeface="Kozuka Gothic Pro H" panose="020B0800000000000000" pitchFamily="34" charset="-128"/>
              </a:rPr>
              <a:t>SHOP</a:t>
            </a:r>
            <a:r>
              <a:rPr lang="en-GB" sz="5400" spc="300" dirty="0">
                <a:solidFill>
                  <a:schemeClr val="tx1"/>
                </a:solidFill>
                <a:latin typeface="The bold font" pitchFamily="2" charset="0"/>
                <a:ea typeface="Kozuka Gothic Pro H" panose="020B0800000000000000" pitchFamily="34" charset="-128"/>
              </a:rPr>
              <a:t>+</a:t>
            </a:r>
            <a:endParaRPr lang="en-GB" spc="300" dirty="0">
              <a:solidFill>
                <a:schemeClr val="tx1"/>
              </a:solidFill>
              <a:latin typeface="The bold font" pitchFamily="2" charset="0"/>
              <a:ea typeface="Kozuka Gothic Pro H" panose="020B0800000000000000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692D9-56EB-4284-8FC9-4BD9EDA21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5016453"/>
            <a:ext cx="6831673" cy="1086237"/>
          </a:xfrm>
        </p:spPr>
        <p:txBody>
          <a:bodyPr/>
          <a:lstStyle/>
          <a:p>
            <a:r>
              <a:rPr lang="en-GB" dirty="0"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“A helpful way to shop”</a:t>
            </a:r>
          </a:p>
        </p:txBody>
      </p:sp>
    </p:spTree>
    <p:extLst>
      <p:ext uri="{BB962C8B-B14F-4D97-AF65-F5344CB8AC3E}">
        <p14:creationId xmlns:p14="http://schemas.microsoft.com/office/powerpoint/2010/main" val="143834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C9C4-6742-4BA1-8232-DAC898A6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IDEA: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AF0CC-72CF-4ADE-B204-C7805A45F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An app which allows you create personal shopping lists, with a GPS tracker.</a:t>
            </a:r>
          </a:p>
          <a:p>
            <a:r>
              <a:rPr lang="en-GB" dirty="0"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You  can create multiple shopping lists labelled under store names with specific items. </a:t>
            </a:r>
          </a:p>
          <a:p>
            <a:r>
              <a:rPr lang="en-GB" dirty="0"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Shopping lists appear on your phone depending on what stores you are in.</a:t>
            </a:r>
          </a:p>
          <a:p>
            <a:r>
              <a:rPr lang="en-GB" dirty="0"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Further thinking - it could link to online shopping and you can find the items online, put them in your shopping list and go find them instore. </a:t>
            </a:r>
          </a:p>
          <a:p>
            <a:endParaRPr lang="en-GB" dirty="0">
              <a:latin typeface="Kozuka Gothic Pro H" panose="020B0800000000000000" pitchFamily="34" charset="-128"/>
              <a:ea typeface="Kozuka Gothic Pro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169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C9C4-6742-4BA1-8232-DAC898A6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PURPOSE?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AF0CC-72CF-4ADE-B204-C7805A45F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Good for those who forget their hand written shopping lists at home. Everyone is more likely to have their phone than their shopping list.</a:t>
            </a:r>
          </a:p>
          <a:p>
            <a:r>
              <a:rPr lang="en-GB" dirty="0"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Also its good for those who don’t remember what they are shopping for. </a:t>
            </a:r>
          </a:p>
          <a:p>
            <a:r>
              <a:rPr lang="en-GB" dirty="0"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It makes shopping in big shopping centres easier. It can be very overwhelming when its busy and you get side tracked to what you want to buy.</a:t>
            </a:r>
          </a:p>
          <a:p>
            <a:pPr algn="ctr"/>
            <a:endParaRPr lang="en-GB" dirty="0">
              <a:latin typeface="Kozuka Gothic Pro H" panose="020B0800000000000000" pitchFamily="34" charset="-128"/>
              <a:ea typeface="Kozuka Gothic Pro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04777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1979</TotalTime>
  <Words>154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Kozuka Gothic Pro H</vt:lpstr>
      <vt:lpstr>Franklin Gothic Book</vt:lpstr>
      <vt:lpstr>The bold font</vt:lpstr>
      <vt:lpstr>Crop</vt:lpstr>
      <vt:lpstr>SHOP+</vt:lpstr>
      <vt:lpstr>IDEA:</vt:lpstr>
      <vt:lpstr>PURPOSE?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Lewis</dc:creator>
  <cp:lastModifiedBy>Olivia Lewis</cp:lastModifiedBy>
  <cp:revision>19</cp:revision>
  <dcterms:created xsi:type="dcterms:W3CDTF">2017-10-28T13:29:18Z</dcterms:created>
  <dcterms:modified xsi:type="dcterms:W3CDTF">2017-10-30T10:27:51Z</dcterms:modified>
</cp:coreProperties>
</file>