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"/>
  </p:notesMasterIdLst>
  <p:sldIdLst>
    <p:sldId id="259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3E813-B2D1-41D6-8C48-7C471854B7B1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FBB47-04CD-4000-B1C8-72D4F047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5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6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0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3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6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1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CD93-6572-4A45-881B-E0A31FB2A07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DE09-0626-4160-94F0-5FE36F75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6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" y="1255352"/>
            <a:ext cx="11721291" cy="68251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>
                <a:latin typeface="+mj-ea"/>
              </a:rPr>
              <a:t>Chapter01. </a:t>
            </a:r>
            <a:r>
              <a:rPr lang="ko-KR" altLang="en-US" sz="1800" dirty="0" err="1" smtClean="0">
                <a:latin typeface="+mj-ea"/>
              </a:rPr>
              <a:t>소모품비</a:t>
            </a:r>
            <a:r>
              <a:rPr lang="ko-KR" altLang="en-US" sz="1800" dirty="0" smtClean="0">
                <a:latin typeface="+mj-ea"/>
              </a:rPr>
              <a:t> </a:t>
            </a:r>
            <a:r>
              <a:rPr lang="ko-KR" altLang="en-US" sz="1800" dirty="0" smtClean="0"/>
              <a:t>사용 후</a:t>
            </a:r>
            <a:r>
              <a:rPr lang="en-US" altLang="ko-KR" sz="1800" dirty="0"/>
              <a:t> </a:t>
            </a:r>
            <a:r>
              <a:rPr lang="en-US" altLang="ko-KR" sz="1800" dirty="0" smtClean="0">
                <a:latin typeface="+mj-ea"/>
              </a:rPr>
              <a:t>ERP </a:t>
            </a:r>
            <a:r>
              <a:rPr lang="ko-KR" altLang="en-US" sz="1800" dirty="0" err="1" smtClean="0">
                <a:latin typeface="+mj-ea"/>
              </a:rPr>
              <a:t>입력방법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5501" y="1958457"/>
            <a:ext cx="1172513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2265355"/>
            <a:ext cx="11736826" cy="24073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ERP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메뉴에서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법인카드거래내역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입력 후 기존 기타 경비 처리방법과 </a:t>
            </a:r>
            <a:r>
              <a:rPr lang="ko-KR" altLang="en-US" sz="1100" smtClean="0">
                <a:latin typeface="맑은 고딕" panose="020B0503020000020004" pitchFamily="50" charset="-127"/>
              </a:rPr>
              <a:t>동일하게 </a:t>
            </a:r>
            <a:r>
              <a:rPr lang="ko-KR" altLang="en-US" sz="1100" smtClean="0">
                <a:latin typeface="맑은 고딕" panose="020B0503020000020004" pitchFamily="50" charset="-127"/>
              </a:rPr>
              <a:t>내용을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기입합니다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marL="228600" indent="-228600" fontAlgn="ctr">
              <a:lnSpc>
                <a:spcPct val="150000"/>
              </a:lnSpc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</a:rPr>
              <a:t>사용내역 처리 시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필수값들에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대한 내용은 다음과 같습니다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1)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처리계정코드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소모품비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사무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</a:t>
            </a: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2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예산단위</a:t>
            </a: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해당부서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3)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예산계정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en-US" altLang="ko-KR" sz="1100" dirty="0">
                <a:latin typeface="맑은 고딕" panose="020B0503020000020004" pitchFamily="50" charset="-127"/>
              </a:rPr>
              <a:t>PJT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_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소모품비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</a:rPr>
              <a:t>/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미통제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지출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4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비용센터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자동입력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5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프로젝트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dirty="0" err="1" smtClean="0">
                <a:latin typeface="맑은 고딕" panose="020B0503020000020004" pitchFamily="50" charset="-127"/>
              </a:rPr>
              <a:t>전사매출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</a:rPr>
              <a:t>/ </a:t>
            </a:r>
            <a:r>
              <a:rPr lang="ko-KR" altLang="en-US" sz="1100" dirty="0" smtClean="0">
                <a:latin typeface="맑은 고딕" panose="020B0503020000020004" pitchFamily="50" charset="-127"/>
              </a:rPr>
              <a:t>해당프로젝트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6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지출목적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100" b="1" dirty="0" err="1">
                <a:latin typeface="맑은 고딕" panose="020B0503020000020004" pitchFamily="50" charset="-127"/>
              </a:rPr>
              <a:t>구매목적</a:t>
            </a:r>
            <a:r>
              <a:rPr lang="en-US" altLang="ko-KR" sz="1100" b="1" dirty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</a:rPr>
              <a:t>구매물품기입 </a:t>
            </a:r>
            <a:r>
              <a:rPr lang="en-US" altLang="ko-KR" sz="1100" b="1" dirty="0">
                <a:latin typeface="맑은 고딕" panose="020B0503020000020004" pitchFamily="50" charset="-127"/>
              </a:rPr>
              <a:t>EX)</a:t>
            </a:r>
            <a:r>
              <a:rPr lang="ko-KR" altLang="en-US" sz="1100" b="1" dirty="0">
                <a:latin typeface="맑은 고딕" panose="020B0503020000020004" pitchFamily="50" charset="-127"/>
              </a:rPr>
              <a:t>사무용품</a:t>
            </a:r>
            <a:r>
              <a:rPr lang="en-US" altLang="ko-KR" sz="1100" b="1" dirty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</a:rPr>
              <a:t>볼펜</a:t>
            </a:r>
            <a:r>
              <a:rPr lang="en-US" altLang="ko-KR" sz="1100" b="1" dirty="0">
                <a:latin typeface="맑은 고딕" panose="020B0503020000020004" pitchFamily="50" charset="-127"/>
              </a:rPr>
              <a:t>,</a:t>
            </a:r>
            <a:r>
              <a:rPr lang="ko-KR" altLang="en-US" sz="1100" b="1" dirty="0" err="1">
                <a:latin typeface="맑은 고딕" panose="020B0503020000020004" pitchFamily="50" charset="-127"/>
              </a:rPr>
              <a:t>포스트잇</a:t>
            </a:r>
            <a:r>
              <a:rPr lang="ko-KR" altLang="en-US" sz="1100" b="1" dirty="0">
                <a:latin typeface="맑은 고딕" panose="020B0503020000020004" pitchFamily="50" charset="-127"/>
              </a:rPr>
              <a:t> 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ko-KR" altLang="en-US" sz="1000" b="1" dirty="0" err="1" smtClean="0">
                <a:latin typeface="맑은 고딕" panose="020B0503020000020004" pitchFamily="50" charset="-127"/>
              </a:rPr>
              <a:t>결재라인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결재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1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차상사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해당부서 실장 또는 본부장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)  2)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합의 </a:t>
            </a:r>
            <a:r>
              <a:rPr lang="en-US" altLang="ko-KR" sz="10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err="1" smtClean="0">
                <a:latin typeface="맑은 고딕" panose="020B0503020000020004" pitchFamily="50" charset="-127"/>
              </a:rPr>
              <a:t>재무관리실</a:t>
            </a:r>
            <a:r>
              <a:rPr lang="ko-KR" altLang="en-US" sz="1000" b="1" dirty="0" smtClean="0">
                <a:latin typeface="맑은 고딕" panose="020B0503020000020004" pitchFamily="50" charset="-127"/>
              </a:rPr>
              <a:t> 이동규 과장</a:t>
            </a:r>
            <a:endParaRPr lang="en-US" altLang="ko-KR" sz="1000" b="1" dirty="0" smtClean="0">
              <a:latin typeface="맑은 고딕" panose="020B0503020000020004" pitchFamily="50" charset="-127"/>
            </a:endParaRPr>
          </a:p>
          <a:p>
            <a:pPr fontAlgn="ctr"/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latin typeface="맑은 고딕" panose="020B0503020000020004" pitchFamily="50" charset="-127"/>
              </a:rPr>
              <a:t> </a:t>
            </a: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88109" y="1255352"/>
            <a:ext cx="7305665" cy="661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" y="632865"/>
            <a:ext cx="11722825" cy="6274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0952" y="4908620"/>
            <a:ext cx="1174521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주의사항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9341" y="5236990"/>
            <a:ext cx="11736826" cy="154970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사용 규정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–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부서에서 물품 구매 시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1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차적으로 총무구매실에 물품 구매를 요청 해야하며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필요에 따라 물품구매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기안지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작성 필요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marL="171450" indent="-171450" fontAlgn="ctr">
              <a:lnSpc>
                <a:spcPct val="150000"/>
              </a:lnSpc>
              <a:buFontTx/>
              <a:buChar char="-"/>
            </a:pPr>
            <a:r>
              <a:rPr lang="ko-KR" altLang="en-US" sz="1100" b="1" dirty="0" smtClean="0">
                <a:latin typeface="맑은 고딕" panose="020B0503020000020004" pitchFamily="50" charset="-127"/>
              </a:rPr>
              <a:t>부서 또는 프로젝트 업무와 직접적인 연관성이 없는 물품구매 사용 불가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marL="171450" indent="-171450" fontAlgn="ctr">
              <a:lnSpc>
                <a:spcPct val="150000"/>
              </a:lnSpc>
              <a:buFontTx/>
              <a:buChar char="-"/>
            </a:pPr>
            <a:r>
              <a:rPr lang="ko-KR" altLang="en-US" sz="1100" b="1" dirty="0" smtClean="0">
                <a:latin typeface="맑은 고딕" panose="020B0503020000020004" pitchFamily="50" charset="-127"/>
              </a:rPr>
              <a:t>프로젝트 예산 내 사용도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총무구매실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가격 기준 초과시 별도 품의 필요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접대성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물품 구매 시 접대비 신청서 작성 후 구매</a:t>
            </a: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marL="171450" indent="-171450" fontAlgn="ctr">
              <a:lnSpc>
                <a:spcPct val="150000"/>
              </a:lnSpc>
              <a:buFontTx/>
              <a:buChar char="-"/>
            </a:pP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*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증빙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  -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상세 사용 내역이 있는 거래명세서 첨부 필수</a:t>
            </a:r>
            <a:endParaRPr lang="en-US" altLang="ko-KR" sz="1100" b="1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5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</TotalTime>
  <Words>177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Chapter01. 소모품비 사용 후 ERP 입력방법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821097794379</dc:creator>
  <cp:lastModifiedBy>OWNER</cp:lastModifiedBy>
  <cp:revision>103</cp:revision>
  <cp:lastPrinted>2022-09-01T00:47:28Z</cp:lastPrinted>
  <dcterms:created xsi:type="dcterms:W3CDTF">2021-11-18T22:35:21Z</dcterms:created>
  <dcterms:modified xsi:type="dcterms:W3CDTF">2023-11-16T01:16:06Z</dcterms:modified>
</cp:coreProperties>
</file>