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3E813-B2D1-41D6-8C48-7C471854B7B1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FBB47-04CD-4000-B1C8-72D4F047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5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6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0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6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1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6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Chapter01. </a:t>
            </a:r>
            <a:r>
              <a:rPr lang="ko-KR" altLang="en-US" sz="1800" dirty="0" smtClean="0"/>
              <a:t>예산 추가 </a:t>
            </a:r>
            <a:r>
              <a:rPr lang="ko-KR" altLang="en-US" sz="1800" dirty="0" smtClean="0">
                <a:latin typeface="+mj-ea"/>
              </a:rPr>
              <a:t>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" y="587829"/>
            <a:ext cx="11763236" cy="3094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30542" y="3682767"/>
            <a:ext cx="1176323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43746" y="3982155"/>
            <a:ext cx="11736826" cy="165524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buAutoNum type="arabicPeriod"/>
            </a:pPr>
            <a:r>
              <a:rPr lang="ko-KR" altLang="en-US" sz="1100" b="1" dirty="0" smtClean="0">
                <a:latin typeface="맑은 고딕" panose="020B0503020000020004" pitchFamily="50" charset="-127"/>
              </a:rPr>
              <a:t>그룹웨어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전자결재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결재양식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예산 추가 요청서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b="1" dirty="0" smtClean="0">
                <a:latin typeface="맑은 고딕" panose="020B0503020000020004" pitchFamily="50" charset="-127"/>
              </a:rPr>
              <a:t>   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예산 추가 요청서 양식을 찾아 제목 및 작성일자 외 양식 해당 내용에 맞게 작성합니다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  2)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하단의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예산과목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등의 내용은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ERP –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예실대비현황 메뉴에서 확인하여 아래의 내용으로 작성합니다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b="1" dirty="0" smtClean="0">
                <a:latin typeface="맑은 고딕" panose="020B0503020000020004" pitchFamily="50" charset="-127"/>
              </a:rPr>
              <a:t>   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3)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결재라인은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금액에 상관없이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대표이사까지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설정하여 결재 상신 진행합니다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/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      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291" y="1599301"/>
            <a:ext cx="796954" cy="1496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177245" y="1592300"/>
            <a:ext cx="854278" cy="1496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031523" y="1592300"/>
            <a:ext cx="749049" cy="1496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5486401" y="3067212"/>
            <a:ext cx="31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ⓐ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0138796" y="3067212"/>
            <a:ext cx="31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ⓑ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11031522" y="3062407"/>
            <a:ext cx="31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ⓒ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30540" y="5637402"/>
            <a:ext cx="1176323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30540" y="5945179"/>
            <a:ext cx="11750032" cy="51994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*ERP –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예실대비현황 메뉴가 조회가 되지 않으면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이혜영 대리에게 연락 부탁드립니다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69" y="4563449"/>
            <a:ext cx="592537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8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Chapter02. </a:t>
            </a:r>
            <a:r>
              <a:rPr lang="ko-KR" altLang="en-US" sz="1800" dirty="0" smtClean="0"/>
              <a:t>예산 전용 </a:t>
            </a:r>
            <a:r>
              <a:rPr lang="ko-KR" altLang="en-US" sz="1800" dirty="0" smtClean="0">
                <a:latin typeface="+mj-ea"/>
              </a:rPr>
              <a:t>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" y="587829"/>
            <a:ext cx="11763236" cy="3094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30542" y="3682767"/>
            <a:ext cx="1176323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43746" y="3982155"/>
            <a:ext cx="11736826" cy="279555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buAutoNum type="arabicPeriod"/>
            </a:pPr>
            <a:r>
              <a:rPr lang="ko-KR" altLang="en-US" sz="1100" b="1" dirty="0" smtClean="0">
                <a:latin typeface="맑은 고딕" panose="020B0503020000020004" pitchFamily="50" charset="-127"/>
              </a:rPr>
              <a:t>그룹웨어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전자결재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결재양식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예산 전용 요청서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b="1" dirty="0" smtClean="0">
                <a:latin typeface="맑은 고딕" panose="020B0503020000020004" pitchFamily="50" charset="-127"/>
              </a:rPr>
              <a:t>   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예산 추가 요청서 양식을 찾아 제목 및 작성일자 외 양식 해당 내용에 맞게 작성합니다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  2)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하단의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예산과목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등의 내용은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ERP –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예실대비현황 메뉴에서 확인하여 아래의 내용으로 작성합니다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 smtClean="0">
                <a:latin typeface="맑은 고딕" panose="020B0503020000020004" pitchFamily="50" charset="-127"/>
              </a:rPr>
              <a:t>       </a:t>
            </a:r>
            <a:r>
              <a:rPr lang="en-US" altLang="ko-KR" sz="1100" dirty="0">
                <a:latin typeface="맑은 고딕" panose="020B0503020000020004" pitchFamily="50" charset="-127"/>
              </a:rPr>
              <a:t>*</a:t>
            </a:r>
            <a:r>
              <a:rPr lang="ko-KR" altLang="en-US" sz="1000" dirty="0">
                <a:latin typeface="맑은 고딕" panose="020B0503020000020004" pitchFamily="50" charset="-127"/>
              </a:rPr>
              <a:t>복리후생비 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→ </a:t>
            </a:r>
            <a:r>
              <a:rPr lang="ko-KR" altLang="en-US" sz="1000" dirty="0" err="1" smtClean="0">
                <a:latin typeface="맑은 고딕" panose="020B0503020000020004" pitchFamily="50" charset="-127"/>
              </a:rPr>
              <a:t>여비교통비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 예산 </a:t>
            </a:r>
            <a:r>
              <a:rPr lang="ko-KR" altLang="en-US" sz="1000" dirty="0">
                <a:latin typeface="맑은 고딕" panose="020B0503020000020004" pitchFamily="50" charset="-127"/>
              </a:rPr>
              <a:t>전용 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예시</a:t>
            </a:r>
            <a:endParaRPr lang="en-US" altLang="ko-KR" sz="10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000" dirty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    3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>
                <a:latin typeface="맑은 고딕" panose="020B0503020000020004" pitchFamily="50" charset="-127"/>
              </a:rPr>
              <a:t>결재라인은</a:t>
            </a:r>
            <a:r>
              <a:rPr lang="ko-KR" altLang="en-US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50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만원 이상의 경우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대표이사까지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, 50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만원 이하의 경우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본부장까지 </a:t>
            </a:r>
            <a:r>
              <a:rPr lang="ko-KR" altLang="en-US" sz="1100" dirty="0">
                <a:latin typeface="맑은 고딕" panose="020B0503020000020004" pitchFamily="50" charset="-127"/>
              </a:rPr>
              <a:t>설정하여 결재 상신 진행합니다</a:t>
            </a:r>
            <a:r>
              <a:rPr lang="en-US" altLang="ko-KR" sz="1100" dirty="0">
                <a:latin typeface="맑은 고딕" panose="020B0503020000020004" pitchFamily="50" charset="-127"/>
              </a:rPr>
              <a:t>.</a:t>
            </a:r>
          </a:p>
          <a:p>
            <a:pPr fontAlgn="ctr"/>
            <a:r>
              <a:rPr lang="en-US" altLang="ko-KR" sz="1100" b="1" dirty="0">
                <a:latin typeface="맑은 고딕" panose="020B0503020000020004" pitchFamily="50" charset="-127"/>
              </a:rPr>
              <a:t>        </a:t>
            </a: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291" y="1599301"/>
            <a:ext cx="796954" cy="1496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177245" y="1592300"/>
            <a:ext cx="854278" cy="1496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031523" y="1592300"/>
            <a:ext cx="749049" cy="1496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5486401" y="3067212"/>
            <a:ext cx="31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ⓐ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0138796" y="3067212"/>
            <a:ext cx="31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ⓑ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11031522" y="3062407"/>
            <a:ext cx="310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ⓒ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68" y="4577773"/>
            <a:ext cx="592537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</TotalTime>
  <Words>163</Words>
  <Application>Microsoft Office PowerPoint</Application>
  <PresentationFormat>와이드스크린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Chapter01. 예산 추가 방법 </vt:lpstr>
      <vt:lpstr>Chapter02. 예산 전용 방법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821097794379</dc:creator>
  <cp:lastModifiedBy>OWNER</cp:lastModifiedBy>
  <cp:revision>106</cp:revision>
  <cp:lastPrinted>2022-09-01T00:47:28Z</cp:lastPrinted>
  <dcterms:created xsi:type="dcterms:W3CDTF">2021-11-18T22:35:21Z</dcterms:created>
  <dcterms:modified xsi:type="dcterms:W3CDTF">2023-11-16T01:31:48Z</dcterms:modified>
</cp:coreProperties>
</file>