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259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" y="1255744"/>
            <a:ext cx="11763234" cy="69416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err="1" smtClean="0">
                <a:latin typeface="+mn-ea"/>
                <a:ea typeface="+mn-ea"/>
              </a:rPr>
              <a:t>아침식대</a:t>
            </a:r>
            <a:r>
              <a:rPr lang="en-US" altLang="ko-KR" sz="1800" dirty="0" smtClean="0">
                <a:latin typeface="+mn-ea"/>
                <a:ea typeface="+mn-ea"/>
              </a:rPr>
              <a:t>/ F</a:t>
            </a:r>
            <a:r>
              <a:rPr lang="ko-KR" altLang="en-US" sz="1800" dirty="0" smtClean="0">
                <a:latin typeface="+mn-ea"/>
                <a:ea typeface="+mn-ea"/>
              </a:rPr>
              <a:t>런치 사용 </a:t>
            </a:r>
            <a:r>
              <a:rPr lang="ko-KR" altLang="en-US" sz="1800" dirty="0" smtClean="0"/>
              <a:t>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501" y="1958457"/>
            <a:ext cx="117251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65355"/>
            <a:ext cx="11736826" cy="24266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내용을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아침식대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/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동호회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F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런치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주니어보드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스터디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미통제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지출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smtClean="0">
                <a:latin typeface="맑은 고딕" panose="020B0503020000020004" pitchFamily="50" charset="-127"/>
              </a:rPr>
              <a:t> 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파견지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사용자명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시청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이영희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홍길동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798" y="1260281"/>
            <a:ext cx="7725977" cy="69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0952" y="4908620"/>
            <a:ext cx="117452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16396"/>
            <a:ext cx="11736826" cy="144077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 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아침식대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-&gt;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파견 근무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일 한도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5,000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오전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이전 사용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- F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런치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파견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근무시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F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런치 당일 점심에 한해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12,000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원 식대 지원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         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식사 외 물품 구매 금지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 </a:t>
            </a:r>
            <a:r>
              <a:rPr lang="en-US" altLang="ko-KR" sz="1100" b="1" dirty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일 한도 초과 사용 불인정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정액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적립식 사용불가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한달치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식권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구입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충전식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등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181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Chapter01. 아침식대/ F런치 사용 후 ERP 입력방법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OWNER</cp:lastModifiedBy>
  <cp:revision>104</cp:revision>
  <cp:lastPrinted>2022-09-01T00:47:28Z</cp:lastPrinted>
  <dcterms:created xsi:type="dcterms:W3CDTF">2021-11-18T22:35:21Z</dcterms:created>
  <dcterms:modified xsi:type="dcterms:W3CDTF">2023-11-16T01:17:20Z</dcterms:modified>
</cp:coreProperties>
</file>