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sldIdLst>
    <p:sldId id="259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E813-B2D1-41D6-8C48-7C471854B7B1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BB47-04CD-4000-B1C8-72D4F047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8" y="1268671"/>
            <a:ext cx="11703157" cy="57104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smtClean="0"/>
              <a:t>회식비</a:t>
            </a:r>
            <a:r>
              <a:rPr lang="en-US" altLang="ko-KR" sz="1800"/>
              <a:t> </a:t>
            </a:r>
            <a:r>
              <a:rPr lang="ko-KR" altLang="en-US" sz="1800" smtClean="0"/>
              <a:t>사용 </a:t>
            </a:r>
            <a:r>
              <a:rPr lang="ko-KR" altLang="en-US" sz="1800" dirty="0" smtClean="0"/>
              <a:t>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1908123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2486" y="2229219"/>
            <a:ext cx="11736826" cy="24266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내용을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팀회식대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 /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프로젝트회식대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2)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회식대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PJT_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회식대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4)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6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사용자명기입 </a:t>
            </a:r>
            <a:r>
              <a:rPr lang="en-US" altLang="ko-KR" sz="1100" b="1" dirty="0">
                <a:latin typeface="맑은 고딕" panose="020B0503020000020004" pitchFamily="50" charset="-127"/>
              </a:rPr>
              <a:t>EX)</a:t>
            </a:r>
            <a:r>
              <a:rPr lang="ko-KR" altLang="en-US" sz="1100" b="1" dirty="0">
                <a:latin typeface="맑은 고딕" panose="020B0503020000020004" pitchFamily="50" charset="-127"/>
              </a:rPr>
              <a:t>김영희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이철수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홍길동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20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000" b="1" dirty="0">
                <a:latin typeface="맑은 고딕" panose="020B0503020000020004" pitchFamily="50" charset="-127"/>
              </a:rPr>
              <a:t>1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2826" y="1255352"/>
            <a:ext cx="7850949" cy="640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80253" y="4742821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062508"/>
            <a:ext cx="11736826" cy="15228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</a:t>
            </a:r>
            <a:r>
              <a:rPr lang="en-US" altLang="ko-KR" sz="1100" b="1" dirty="0">
                <a:latin typeface="맑은 고딕" panose="020B0503020000020004" pitchFamily="50" charset="-127"/>
              </a:rPr>
              <a:t>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부서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개월 단위 사용 가능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(EX. 1,2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3,4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월 등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물품</a:t>
            </a: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및 쿠폰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기프티콘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상품권 등 사용 불가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인 사용 불가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회식 취지 고려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5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161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Chapter01. 회식비 사용 후 ERP 입력방법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821097794379</dc:creator>
  <cp:lastModifiedBy>OWNER</cp:lastModifiedBy>
  <cp:revision>99</cp:revision>
  <cp:lastPrinted>2022-09-01T00:47:28Z</cp:lastPrinted>
  <dcterms:created xsi:type="dcterms:W3CDTF">2021-11-18T22:35:21Z</dcterms:created>
  <dcterms:modified xsi:type="dcterms:W3CDTF">2023-11-16T01:22:30Z</dcterms:modified>
</cp:coreProperties>
</file>