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sldIdLst>
    <p:sldId id="259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E813-B2D1-41D6-8C48-7C471854B7B1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BB47-04CD-4000-B1C8-72D4F047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6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6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1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CD93-6572-4A45-881B-E0A31FB2A074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" y="1271169"/>
            <a:ext cx="11714434" cy="67425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</a:t>
            </a:r>
            <a:r>
              <a:rPr lang="en-US" altLang="ko-KR" sz="1800" smtClean="0">
                <a:latin typeface="+mj-ea"/>
              </a:rPr>
              <a:t>. </a:t>
            </a:r>
            <a:r>
              <a:rPr lang="ko-KR" altLang="en-US" sz="1800" smtClean="0"/>
              <a:t>내부회의비</a:t>
            </a:r>
            <a:r>
              <a:rPr lang="en-US" altLang="ko-KR" sz="1800" smtClean="0"/>
              <a:t> </a:t>
            </a:r>
            <a:r>
              <a:rPr lang="ko-KR" altLang="en-US" sz="1800" dirty="0" smtClean="0"/>
              <a:t>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501" y="1958457"/>
            <a:ext cx="1172513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2265355"/>
            <a:ext cx="11736826" cy="24266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동일하게 내용을 기입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복리후생비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회의비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2)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(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PJT_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복리후생비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4)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smtClean="0">
                <a:latin typeface="맑은 고딕" panose="020B0503020000020004" pitchFamily="50" charset="-127"/>
              </a:rPr>
              <a:t>5) </a:t>
            </a:r>
            <a:r>
              <a:rPr lang="ko-KR" altLang="en-US" sz="110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6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>
                <a:latin typeface="맑은 고딕" panose="020B0503020000020004" pitchFamily="50" charset="-127"/>
              </a:rPr>
              <a:t>회의내용 사용자명 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</a:t>
            </a:r>
            <a:r>
              <a:rPr lang="en-US" altLang="ko-KR" sz="1100" b="1" dirty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>
                <a:latin typeface="맑은 고딕" panose="020B0503020000020004" pitchFamily="50" charset="-127"/>
              </a:rPr>
              <a:t>기말감사</a:t>
            </a:r>
            <a:r>
              <a:rPr lang="ko-KR" altLang="en-US" sz="1100" b="1" dirty="0">
                <a:latin typeface="맑은 고딕" panose="020B0503020000020004" pitchFamily="50" charset="-127"/>
              </a:rPr>
              <a:t> 일정 회의</a:t>
            </a:r>
            <a:r>
              <a:rPr lang="en-US" altLang="ko-KR" sz="1100" b="1" dirty="0">
                <a:latin typeface="맑은 고딕" panose="020B0503020000020004" pitchFamily="50" charset="-127"/>
              </a:rPr>
              <a:t>_</a:t>
            </a:r>
            <a:r>
              <a:rPr lang="ko-KR" altLang="en-US" sz="1100" b="1" dirty="0">
                <a:latin typeface="맑은 고딕" panose="020B0503020000020004" pitchFamily="50" charset="-127"/>
              </a:rPr>
              <a:t>이영희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</a:rPr>
              <a:t>김철수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</a:rPr>
              <a:t>홍길동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5985" y="1255352"/>
            <a:ext cx="7597790" cy="70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632865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0952" y="4908620"/>
            <a:ext cx="117452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216397"/>
            <a:ext cx="11736826" cy="10027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증빙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-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다과 등 인터넷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마트에서 구매 시 상세 사용내역이 있는 거래명세서 첨부 필수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직원 선물용 물품구매 금지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EX)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상품권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기프티콘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선물세트 등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89" y="1723310"/>
            <a:ext cx="661396" cy="2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146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Chapter01. 내부회의비 사용 후 ERP 입력방법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821097794379</dc:creator>
  <cp:lastModifiedBy>고보민</cp:lastModifiedBy>
  <cp:revision>103</cp:revision>
  <cp:lastPrinted>2022-09-01T00:47:28Z</cp:lastPrinted>
  <dcterms:created xsi:type="dcterms:W3CDTF">2021-11-18T22:35:21Z</dcterms:created>
  <dcterms:modified xsi:type="dcterms:W3CDTF">2024-05-31T00:03:20Z</dcterms:modified>
</cp:coreProperties>
</file>