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DC3C-E98E-4121-93AC-6BB6029E5070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D211-0000-463D-8238-9EB89418E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RMS Program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7904" y="6053328"/>
            <a:ext cx="8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6</a:t>
            </a:r>
            <a:r>
              <a:rPr lang="en-US" dirty="0" smtClean="0"/>
              <a:t> selected to view “EXAMPLE.txt” created in the </a:t>
            </a:r>
            <a:r>
              <a:rPr lang="en-US" b="1" dirty="0" smtClean="0"/>
              <a:t>Option 1 slide </a:t>
            </a:r>
            <a:r>
              <a:rPr lang="en-US" dirty="0" smtClean="0"/>
              <a:t>example. Displays contents of the report file. Returns back to </a:t>
            </a:r>
            <a:r>
              <a:rPr lang="en-US" b="1" dirty="0" smtClean="0"/>
              <a:t>Main Menu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2668" y="-234725"/>
            <a:ext cx="10515600" cy="1325563"/>
          </a:xfrm>
        </p:spPr>
        <p:txBody>
          <a:bodyPr/>
          <a:lstStyle/>
          <a:p>
            <a:r>
              <a:rPr lang="en-US" dirty="0" smtClean="0"/>
              <a:t>Option 6 – View Existing Reports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12" y="847216"/>
            <a:ext cx="6624856" cy="5081989"/>
          </a:xfrm>
        </p:spPr>
      </p:pic>
    </p:spTree>
    <p:extLst>
      <p:ext uri="{BB962C8B-B14F-4D97-AF65-F5344CB8AC3E}">
        <p14:creationId xmlns:p14="http://schemas.microsoft.com/office/powerpoint/2010/main" val="27853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7495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– Enroll Students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0" y="1315554"/>
            <a:ext cx="9326277" cy="3743847"/>
          </a:xfrm>
        </p:spPr>
      </p:pic>
      <p:sp>
        <p:nvSpPr>
          <p:cNvPr id="5" name="TextBox 4"/>
          <p:cNvSpPr txBox="1"/>
          <p:nvPr/>
        </p:nvSpPr>
        <p:spPr>
          <a:xfrm>
            <a:off x="1517904" y="60533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Intro</a:t>
            </a:r>
            <a:r>
              <a:rPr lang="en-US" dirty="0" smtClean="0"/>
              <a:t> will display a brief explanation of the program and prompt for number of students to enroll.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74955"/>
            <a:ext cx="10515600" cy="1325563"/>
          </a:xfrm>
        </p:spPr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53328"/>
            <a:ext cx="916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students were enrolled. The </a:t>
            </a:r>
            <a:r>
              <a:rPr lang="en-US" b="1" dirty="0" smtClean="0"/>
              <a:t>Main Menu </a:t>
            </a:r>
            <a:r>
              <a:rPr lang="en-US" dirty="0" smtClean="0"/>
              <a:t>is displayed.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0" y="1196682"/>
            <a:ext cx="9326277" cy="3743847"/>
          </a:xfrm>
        </p:spPr>
      </p:pic>
    </p:spTree>
    <p:extLst>
      <p:ext uri="{BB962C8B-B14F-4D97-AF65-F5344CB8AC3E}">
        <p14:creationId xmlns:p14="http://schemas.microsoft.com/office/powerpoint/2010/main" val="26006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174371"/>
            <a:ext cx="10515600" cy="1325563"/>
          </a:xfrm>
        </p:spPr>
        <p:txBody>
          <a:bodyPr/>
          <a:lstStyle/>
          <a:p>
            <a:r>
              <a:rPr lang="en-US" dirty="0" smtClean="0"/>
              <a:t>Option 1 – View List of All Enrolled 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53328"/>
            <a:ext cx="902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1</a:t>
            </a:r>
            <a:r>
              <a:rPr lang="en-US" dirty="0" smtClean="0"/>
              <a:t> selected.  Generates report of all enrolled students. </a:t>
            </a:r>
            <a:r>
              <a:rPr lang="en-US" dirty="0" smtClean="0"/>
              <a:t>Prompts to save report as file.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0" y="1406994"/>
            <a:ext cx="9326277" cy="3743847"/>
          </a:xfrm>
        </p:spPr>
      </p:pic>
    </p:spTree>
    <p:extLst>
      <p:ext uri="{BB962C8B-B14F-4D97-AF65-F5344CB8AC3E}">
        <p14:creationId xmlns:p14="http://schemas.microsoft.com/office/powerpoint/2010/main" val="33249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7904" y="6053328"/>
            <a:ext cx="8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1</a:t>
            </a:r>
            <a:r>
              <a:rPr lang="en-US" dirty="0" smtClean="0"/>
              <a:t> report saved as “EXAMPLE.txt”. Had to overwrite existing “EXAMPLE.txt” file. Returns back to </a:t>
            </a:r>
            <a:r>
              <a:rPr lang="en-US" b="1" dirty="0" smtClean="0"/>
              <a:t>Main Menu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2" y="246888"/>
            <a:ext cx="9854011" cy="5546027"/>
          </a:xfrm>
        </p:spPr>
      </p:pic>
    </p:spTree>
    <p:extLst>
      <p:ext uri="{BB962C8B-B14F-4D97-AF65-F5344CB8AC3E}">
        <p14:creationId xmlns:p14="http://schemas.microsoft.com/office/powerpoint/2010/main" val="70291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68" y="-234725"/>
            <a:ext cx="10515600" cy="1325563"/>
          </a:xfrm>
        </p:spPr>
        <p:txBody>
          <a:bodyPr/>
          <a:lstStyle/>
          <a:p>
            <a:r>
              <a:rPr lang="en-US" dirty="0" smtClean="0"/>
              <a:t>Option 2 – View List of All Dorm Buildings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53328"/>
            <a:ext cx="902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2</a:t>
            </a:r>
            <a:r>
              <a:rPr lang="en-US" dirty="0" smtClean="0"/>
              <a:t> selected.  Generates report of all 14 dorm buildings and their information. </a:t>
            </a:r>
            <a:r>
              <a:rPr lang="en-US" dirty="0" smtClean="0"/>
              <a:t>Prompts to save report as file. Returns back to </a:t>
            </a:r>
            <a:r>
              <a:rPr lang="en-US" b="1" dirty="0" smtClean="0"/>
              <a:t>Main Menu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5" y="777241"/>
            <a:ext cx="6979775" cy="45414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93" y="1511840"/>
            <a:ext cx="6979775" cy="454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68" y="-234725"/>
            <a:ext cx="10515600" cy="1325563"/>
          </a:xfrm>
        </p:spPr>
        <p:txBody>
          <a:bodyPr/>
          <a:lstStyle/>
          <a:p>
            <a:r>
              <a:rPr lang="en-US" dirty="0" smtClean="0"/>
              <a:t>Option 3 – View List of Meal Plans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53328"/>
            <a:ext cx="902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3</a:t>
            </a:r>
            <a:r>
              <a:rPr lang="en-US" dirty="0" smtClean="0"/>
              <a:t> selected.  Report generates list of information for all 3 meal plans. </a:t>
            </a:r>
            <a:r>
              <a:rPr lang="en-US" dirty="0" smtClean="0"/>
              <a:t>Prompts to save report as file. Returns back to </a:t>
            </a:r>
            <a:r>
              <a:rPr lang="en-US" b="1" dirty="0" smtClean="0"/>
              <a:t>Main Menu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43" y="1090838"/>
            <a:ext cx="7217304" cy="4438015"/>
          </a:xfrm>
        </p:spPr>
      </p:pic>
    </p:spTree>
    <p:extLst>
      <p:ext uri="{BB962C8B-B14F-4D97-AF65-F5344CB8AC3E}">
        <p14:creationId xmlns:p14="http://schemas.microsoft.com/office/powerpoint/2010/main" val="409474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68" y="-234725"/>
            <a:ext cx="10515600" cy="1325563"/>
          </a:xfrm>
        </p:spPr>
        <p:txBody>
          <a:bodyPr/>
          <a:lstStyle/>
          <a:p>
            <a:r>
              <a:rPr lang="en-US" dirty="0" smtClean="0"/>
              <a:t>Option 4 – View List of Occupants in Dorm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24465"/>
            <a:ext cx="902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4</a:t>
            </a:r>
            <a:r>
              <a:rPr lang="en-US" dirty="0" smtClean="0"/>
              <a:t> selected.  Asks which dorm report should be generated for. </a:t>
            </a:r>
            <a:r>
              <a:rPr lang="en-US" b="1" dirty="0" smtClean="0"/>
              <a:t>Option 1 (1835 </a:t>
            </a:r>
            <a:r>
              <a:rPr lang="en-US" b="1" dirty="0" err="1" smtClean="0"/>
              <a:t>Hinman</a:t>
            </a:r>
            <a:r>
              <a:rPr lang="en-US" b="1" dirty="0" smtClean="0"/>
              <a:t>)</a:t>
            </a:r>
            <a:r>
              <a:rPr lang="en-US" dirty="0" smtClean="0"/>
              <a:t> selected. Generates report for 1835 </a:t>
            </a:r>
            <a:r>
              <a:rPr lang="en-US" dirty="0" err="1" smtClean="0"/>
              <a:t>Hinman</a:t>
            </a:r>
            <a:r>
              <a:rPr lang="en-US" dirty="0" smtClean="0"/>
              <a:t>. Prompts to save report as file. </a:t>
            </a:r>
            <a:r>
              <a:rPr lang="en-US" dirty="0" smtClean="0"/>
              <a:t>Returns back to </a:t>
            </a:r>
            <a:r>
              <a:rPr lang="en-US" b="1" dirty="0" smtClean="0"/>
              <a:t>Main Menu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1" y="719201"/>
            <a:ext cx="7787861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689" y="1700784"/>
            <a:ext cx="7519078" cy="42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68" y="-234725"/>
            <a:ext cx="10515600" cy="1325563"/>
          </a:xfrm>
        </p:spPr>
        <p:txBody>
          <a:bodyPr/>
          <a:lstStyle/>
          <a:p>
            <a:r>
              <a:rPr lang="en-US" dirty="0" smtClean="0"/>
              <a:t>Option 5 – Lookup Student Information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7904" y="6053328"/>
            <a:ext cx="902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 5</a:t>
            </a:r>
            <a:r>
              <a:rPr lang="en-US" dirty="0" smtClean="0"/>
              <a:t> selected.  Prompts for </a:t>
            </a:r>
            <a:r>
              <a:rPr lang="en-US" b="1" dirty="0" smtClean="0"/>
              <a:t>Student ID #. </a:t>
            </a:r>
            <a:r>
              <a:rPr lang="en-US" dirty="0" smtClean="0"/>
              <a:t>Generates report for selected student information. Prompts to save report as file. </a:t>
            </a:r>
            <a:r>
              <a:rPr lang="en-US" dirty="0" smtClean="0"/>
              <a:t>Returns back to </a:t>
            </a:r>
            <a:r>
              <a:rPr lang="en-US" b="1" dirty="0" smtClean="0"/>
              <a:t>Main Menu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518" y="907958"/>
            <a:ext cx="6970369" cy="4898482"/>
          </a:xfrm>
        </p:spPr>
      </p:pic>
    </p:spTree>
    <p:extLst>
      <p:ext uri="{BB962C8B-B14F-4D97-AF65-F5344CB8AC3E}">
        <p14:creationId xmlns:p14="http://schemas.microsoft.com/office/powerpoint/2010/main" val="37582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281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RMS Program Screenshots</vt:lpstr>
      <vt:lpstr>Introduction – Enroll Students</vt:lpstr>
      <vt:lpstr>Main Menu</vt:lpstr>
      <vt:lpstr>Option 1 – View List of All Enrolled Students</vt:lpstr>
      <vt:lpstr>PowerPoint Presentation</vt:lpstr>
      <vt:lpstr>Option 2 – View List of All Dorm Buildings</vt:lpstr>
      <vt:lpstr>Option 3 – View List of Meal Plans</vt:lpstr>
      <vt:lpstr>Option 4 – View List of Occupants in Dorm</vt:lpstr>
      <vt:lpstr>Option 5 – Lookup Student Information</vt:lpstr>
      <vt:lpstr>Option 6 – View Existing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Seong</dc:creator>
  <cp:lastModifiedBy>Harry Seong</cp:lastModifiedBy>
  <cp:revision>20</cp:revision>
  <dcterms:created xsi:type="dcterms:W3CDTF">2016-08-08T21:18:52Z</dcterms:created>
  <dcterms:modified xsi:type="dcterms:W3CDTF">2016-08-08T21:44:45Z</dcterms:modified>
</cp:coreProperties>
</file>