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6E2D2-03FF-4629-8675-FE1FBA5FE26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D65EE-AA3C-4258-8107-3B8D0DEDF02B}">
      <dgm:prSet phldrT="[Text]"/>
      <dgm:spPr/>
      <dgm:t>
        <a:bodyPr/>
        <a:lstStyle/>
        <a:p>
          <a:r>
            <a:rPr lang="en-US" dirty="0" smtClean="0"/>
            <a:t>Dorm 1</a:t>
          </a:r>
          <a:endParaRPr lang="en-US" dirty="0"/>
        </a:p>
      </dgm:t>
    </dgm:pt>
    <dgm:pt modelId="{A9E750F6-7176-4F33-80DB-3E44C3CABD89}" type="parTrans" cxnId="{74B42F36-3C5B-4268-997E-A366E079DFC4}">
      <dgm:prSet/>
      <dgm:spPr/>
      <dgm:t>
        <a:bodyPr/>
        <a:lstStyle/>
        <a:p>
          <a:endParaRPr lang="en-US"/>
        </a:p>
      </dgm:t>
    </dgm:pt>
    <dgm:pt modelId="{1A0B5946-4801-4D1D-AE04-4AB911862CFD}" type="sibTrans" cxnId="{74B42F36-3C5B-4268-997E-A366E079DFC4}">
      <dgm:prSet/>
      <dgm:spPr/>
      <dgm:t>
        <a:bodyPr/>
        <a:lstStyle/>
        <a:p>
          <a:endParaRPr lang="en-US"/>
        </a:p>
      </dgm:t>
    </dgm:pt>
    <dgm:pt modelId="{A71C092A-06BE-4E74-A98C-CCCB02304797}" type="asst">
      <dgm:prSet phldrT="[Text]"/>
      <dgm:spPr/>
      <dgm:t>
        <a:bodyPr/>
        <a:lstStyle/>
        <a:p>
          <a:r>
            <a:rPr lang="en-US" dirty="0" err="1" smtClean="0"/>
            <a:t>ArrayList</a:t>
          </a:r>
          <a:r>
            <a:rPr lang="en-US" dirty="0" smtClean="0"/>
            <a:t>&lt;Room&gt;</a:t>
          </a:r>
          <a:endParaRPr lang="en-US" dirty="0"/>
        </a:p>
      </dgm:t>
    </dgm:pt>
    <dgm:pt modelId="{3FD6E297-7C41-4F06-B9F5-17F0528711C7}" type="parTrans" cxnId="{77DFFCF4-98B7-4BF0-8327-0E6D78578EB8}">
      <dgm:prSet/>
      <dgm:spPr/>
      <dgm:t>
        <a:bodyPr/>
        <a:lstStyle/>
        <a:p>
          <a:endParaRPr lang="en-US"/>
        </a:p>
      </dgm:t>
    </dgm:pt>
    <dgm:pt modelId="{FB484AD4-2A28-4DED-A801-7E25491B05B1}" type="sibTrans" cxnId="{77DFFCF4-98B7-4BF0-8327-0E6D78578EB8}">
      <dgm:prSet/>
      <dgm:spPr/>
      <dgm:t>
        <a:bodyPr/>
        <a:lstStyle/>
        <a:p>
          <a:endParaRPr lang="en-US"/>
        </a:p>
      </dgm:t>
    </dgm:pt>
    <dgm:pt modelId="{B5D6EC55-97DE-42DF-810D-1021A60A5300}">
      <dgm:prSet phldrT="[Text]"/>
      <dgm:spPr/>
      <dgm:t>
        <a:bodyPr/>
        <a:lstStyle/>
        <a:p>
          <a:r>
            <a:rPr lang="en-US" dirty="0" smtClean="0"/>
            <a:t>Dorm 2</a:t>
          </a:r>
          <a:endParaRPr lang="en-US" dirty="0"/>
        </a:p>
      </dgm:t>
    </dgm:pt>
    <dgm:pt modelId="{DF062C69-39F5-453C-9ADD-B9D30DCD8243}" type="parTrans" cxnId="{2E600175-C9DE-4DBF-8ED1-E332C4C2D4E9}">
      <dgm:prSet/>
      <dgm:spPr/>
      <dgm:t>
        <a:bodyPr/>
        <a:lstStyle/>
        <a:p>
          <a:endParaRPr lang="en-US"/>
        </a:p>
      </dgm:t>
    </dgm:pt>
    <dgm:pt modelId="{621305A1-08CE-40EE-84C7-9147E72996C4}" type="sibTrans" cxnId="{2E600175-C9DE-4DBF-8ED1-E332C4C2D4E9}">
      <dgm:prSet/>
      <dgm:spPr/>
      <dgm:t>
        <a:bodyPr/>
        <a:lstStyle/>
        <a:p>
          <a:endParaRPr lang="en-US"/>
        </a:p>
      </dgm:t>
    </dgm:pt>
    <dgm:pt modelId="{69097516-02E6-4880-B8D0-C2EEC6878D3F}">
      <dgm:prSet phldrT="[Text]"/>
      <dgm:spPr/>
      <dgm:t>
        <a:bodyPr/>
        <a:lstStyle/>
        <a:p>
          <a:r>
            <a:rPr lang="en-US" dirty="0" err="1" smtClean="0"/>
            <a:t>ArrayList</a:t>
          </a:r>
          <a:r>
            <a:rPr lang="en-US" dirty="0" smtClean="0"/>
            <a:t>&lt;Room&gt;</a:t>
          </a:r>
          <a:endParaRPr lang="en-US" dirty="0"/>
        </a:p>
      </dgm:t>
    </dgm:pt>
    <dgm:pt modelId="{71E7DD96-A05E-4A33-B167-A785DDC49D84}" type="parTrans" cxnId="{7972A70B-5347-4F1C-949B-6AB0FA9154CD}">
      <dgm:prSet/>
      <dgm:spPr/>
      <dgm:t>
        <a:bodyPr/>
        <a:lstStyle/>
        <a:p>
          <a:endParaRPr lang="en-US"/>
        </a:p>
      </dgm:t>
    </dgm:pt>
    <dgm:pt modelId="{4EAF0C48-7A9B-427E-92A0-4B2F1FD04C6E}" type="sibTrans" cxnId="{7972A70B-5347-4F1C-949B-6AB0FA9154CD}">
      <dgm:prSet/>
      <dgm:spPr/>
      <dgm:t>
        <a:bodyPr/>
        <a:lstStyle/>
        <a:p>
          <a:endParaRPr lang="en-US"/>
        </a:p>
      </dgm:t>
    </dgm:pt>
    <dgm:pt modelId="{1254724F-D957-4229-B293-99B27AB8C2FF}">
      <dgm:prSet phldrT="[Text]"/>
      <dgm:spPr/>
      <dgm:t>
        <a:bodyPr/>
        <a:lstStyle/>
        <a:p>
          <a:r>
            <a:rPr lang="en-US" dirty="0" smtClean="0"/>
            <a:t>Room 303</a:t>
          </a:r>
          <a:endParaRPr lang="en-US" dirty="0"/>
        </a:p>
      </dgm:t>
    </dgm:pt>
    <dgm:pt modelId="{98FC721F-90A9-45AE-B8BC-7A10D4484C6A}" type="parTrans" cxnId="{FB8F70D9-563A-47C5-B89F-84D2107D41DA}">
      <dgm:prSet/>
      <dgm:spPr/>
      <dgm:t>
        <a:bodyPr/>
        <a:lstStyle/>
        <a:p>
          <a:endParaRPr lang="en-US"/>
        </a:p>
      </dgm:t>
    </dgm:pt>
    <dgm:pt modelId="{CE48E365-88FF-45F5-BCC0-5D8E524BE7CC}" type="sibTrans" cxnId="{FB8F70D9-563A-47C5-B89F-84D2107D41DA}">
      <dgm:prSet/>
      <dgm:spPr/>
      <dgm:t>
        <a:bodyPr/>
        <a:lstStyle/>
        <a:p>
          <a:endParaRPr lang="en-US"/>
        </a:p>
      </dgm:t>
    </dgm:pt>
    <dgm:pt modelId="{22710E46-EDEF-4203-8555-DB76B59505D5}" type="asst">
      <dgm:prSet phldrT="[Text]"/>
      <dgm:spPr/>
      <dgm:t>
        <a:bodyPr/>
        <a:lstStyle/>
        <a:p>
          <a:r>
            <a:rPr lang="en-US" dirty="0" smtClean="0"/>
            <a:t>Room 101</a:t>
          </a:r>
          <a:endParaRPr lang="en-US" dirty="0"/>
        </a:p>
      </dgm:t>
    </dgm:pt>
    <dgm:pt modelId="{76A9D2FE-59C8-49D6-B9D9-54E88DAF2791}" type="parTrans" cxnId="{12EBBE68-7F4D-437B-A7FB-AFCB2F5E0256}">
      <dgm:prSet/>
      <dgm:spPr/>
      <dgm:t>
        <a:bodyPr/>
        <a:lstStyle/>
        <a:p>
          <a:endParaRPr lang="en-US"/>
        </a:p>
      </dgm:t>
    </dgm:pt>
    <dgm:pt modelId="{95FBC1ED-37AF-4D95-8938-9F944326B5BF}" type="sibTrans" cxnId="{12EBBE68-7F4D-437B-A7FB-AFCB2F5E0256}">
      <dgm:prSet/>
      <dgm:spPr/>
      <dgm:t>
        <a:bodyPr/>
        <a:lstStyle/>
        <a:p>
          <a:endParaRPr lang="en-US"/>
        </a:p>
      </dgm:t>
    </dgm:pt>
    <dgm:pt modelId="{BCCAFDD9-61D4-4CDA-B7B6-2B7A1BB77CCB}" type="asst">
      <dgm:prSet phldrT="[Text]"/>
      <dgm:spPr/>
      <dgm:t>
        <a:bodyPr/>
        <a:lstStyle/>
        <a:p>
          <a:r>
            <a:rPr lang="en-US" dirty="0" smtClean="0"/>
            <a:t>Room 102</a:t>
          </a:r>
          <a:endParaRPr lang="en-US" dirty="0"/>
        </a:p>
      </dgm:t>
    </dgm:pt>
    <dgm:pt modelId="{A2113EA1-0396-4D55-B493-28E685040C0B}" type="parTrans" cxnId="{3D894A83-07B0-44D8-B4D9-4205201D52B5}">
      <dgm:prSet/>
      <dgm:spPr/>
      <dgm:t>
        <a:bodyPr/>
        <a:lstStyle/>
        <a:p>
          <a:endParaRPr lang="en-US"/>
        </a:p>
      </dgm:t>
    </dgm:pt>
    <dgm:pt modelId="{65D0B475-D02E-4874-97EA-2BC7E9A1AEBF}" type="sibTrans" cxnId="{3D894A83-07B0-44D8-B4D9-4205201D52B5}">
      <dgm:prSet/>
      <dgm:spPr/>
      <dgm:t>
        <a:bodyPr/>
        <a:lstStyle/>
        <a:p>
          <a:endParaRPr lang="en-US"/>
        </a:p>
      </dgm:t>
    </dgm:pt>
    <dgm:pt modelId="{C304C961-BE64-432C-A65F-E36E6A938EDB}" type="asst">
      <dgm:prSet phldrT="[Text]"/>
      <dgm:spPr/>
      <dgm:t>
        <a:bodyPr/>
        <a:lstStyle/>
        <a:p>
          <a:r>
            <a:rPr lang="en-US" dirty="0" smtClean="0"/>
            <a:t>Student 1</a:t>
          </a:r>
          <a:endParaRPr lang="en-US" dirty="0"/>
        </a:p>
      </dgm:t>
    </dgm:pt>
    <dgm:pt modelId="{A383F2FD-CE48-4571-A32C-5DF58F840771}" type="parTrans" cxnId="{46D2B06D-B76D-4B45-B9D7-E20A9982FA22}">
      <dgm:prSet/>
      <dgm:spPr/>
      <dgm:t>
        <a:bodyPr/>
        <a:lstStyle/>
        <a:p>
          <a:endParaRPr lang="en-US"/>
        </a:p>
      </dgm:t>
    </dgm:pt>
    <dgm:pt modelId="{CBFCEA9F-9C69-429B-9309-349F1C11BD4A}" type="sibTrans" cxnId="{46D2B06D-B76D-4B45-B9D7-E20A9982FA22}">
      <dgm:prSet/>
      <dgm:spPr/>
      <dgm:t>
        <a:bodyPr/>
        <a:lstStyle/>
        <a:p>
          <a:endParaRPr lang="en-US"/>
        </a:p>
      </dgm:t>
    </dgm:pt>
    <dgm:pt modelId="{6C66E751-54B3-4717-9A34-A57C61823816}" type="asst">
      <dgm:prSet phldrT="[Text]"/>
      <dgm:spPr/>
      <dgm:t>
        <a:bodyPr/>
        <a:lstStyle/>
        <a:p>
          <a:r>
            <a:rPr lang="en-US" dirty="0" smtClean="0"/>
            <a:t>Student 2</a:t>
          </a:r>
          <a:endParaRPr lang="en-US" dirty="0"/>
        </a:p>
      </dgm:t>
    </dgm:pt>
    <dgm:pt modelId="{A35CA6A8-2F54-4B0A-ADAB-9E893B5F7E26}" type="parTrans" cxnId="{08123BDD-8E3E-46AB-9441-77FE38DDA61B}">
      <dgm:prSet/>
      <dgm:spPr/>
      <dgm:t>
        <a:bodyPr/>
        <a:lstStyle/>
        <a:p>
          <a:endParaRPr lang="en-US"/>
        </a:p>
      </dgm:t>
    </dgm:pt>
    <dgm:pt modelId="{B6F3E5EE-6EF3-4B70-ACDC-C77034FB7CB9}" type="sibTrans" cxnId="{08123BDD-8E3E-46AB-9441-77FE38DDA61B}">
      <dgm:prSet/>
      <dgm:spPr/>
      <dgm:t>
        <a:bodyPr/>
        <a:lstStyle/>
        <a:p>
          <a:endParaRPr lang="en-US"/>
        </a:p>
      </dgm:t>
    </dgm:pt>
    <dgm:pt modelId="{555299E4-DFB2-409C-BCBD-8DC67CF08A1B}">
      <dgm:prSet phldrT="[Text]"/>
      <dgm:spPr/>
      <dgm:t>
        <a:bodyPr/>
        <a:lstStyle/>
        <a:p>
          <a:r>
            <a:rPr lang="en-US" dirty="0" smtClean="0"/>
            <a:t>Student 3</a:t>
          </a:r>
          <a:endParaRPr lang="en-US" dirty="0"/>
        </a:p>
      </dgm:t>
    </dgm:pt>
    <dgm:pt modelId="{D057700F-F23C-48BA-84BE-5FBCB598E8E1}" type="parTrans" cxnId="{DCF74481-1C6E-43A1-A05D-EDE5754D8812}">
      <dgm:prSet/>
      <dgm:spPr/>
      <dgm:t>
        <a:bodyPr/>
        <a:lstStyle/>
        <a:p>
          <a:endParaRPr lang="en-US"/>
        </a:p>
      </dgm:t>
    </dgm:pt>
    <dgm:pt modelId="{FAC3824D-432D-4332-BA32-B9E449179A26}" type="sibTrans" cxnId="{DCF74481-1C6E-43A1-A05D-EDE5754D8812}">
      <dgm:prSet/>
      <dgm:spPr/>
      <dgm:t>
        <a:bodyPr/>
        <a:lstStyle/>
        <a:p>
          <a:endParaRPr lang="en-US"/>
        </a:p>
      </dgm:t>
    </dgm:pt>
    <dgm:pt modelId="{1B874382-A9AE-4510-9A00-7267648A8C3E}">
      <dgm:prSet phldrT="[Text]"/>
      <dgm:spPr/>
      <dgm:t>
        <a:bodyPr/>
        <a:lstStyle/>
        <a:p>
          <a:r>
            <a:rPr lang="en-US" dirty="0" smtClean="0"/>
            <a:t>Room 304</a:t>
          </a:r>
          <a:endParaRPr lang="en-US" dirty="0"/>
        </a:p>
      </dgm:t>
    </dgm:pt>
    <dgm:pt modelId="{6D7E1305-5810-4DE2-A44B-54C7803ACDEF}" type="parTrans" cxnId="{C3005721-FC82-47F8-9AFA-F71DD6293739}">
      <dgm:prSet/>
      <dgm:spPr/>
      <dgm:t>
        <a:bodyPr/>
        <a:lstStyle/>
        <a:p>
          <a:endParaRPr lang="en-US"/>
        </a:p>
      </dgm:t>
    </dgm:pt>
    <dgm:pt modelId="{BEBDD82F-1D29-4A44-B8FB-C3120A244B68}" type="sibTrans" cxnId="{C3005721-FC82-47F8-9AFA-F71DD6293739}">
      <dgm:prSet/>
      <dgm:spPr/>
      <dgm:t>
        <a:bodyPr/>
        <a:lstStyle/>
        <a:p>
          <a:endParaRPr lang="en-US"/>
        </a:p>
      </dgm:t>
    </dgm:pt>
    <dgm:pt modelId="{5E024FB6-ACB4-40A6-A892-D639E845632D}">
      <dgm:prSet phldrT="[Text]"/>
      <dgm:spPr/>
      <dgm:t>
        <a:bodyPr/>
        <a:lstStyle/>
        <a:p>
          <a:r>
            <a:rPr lang="en-US" dirty="0" smtClean="0"/>
            <a:t>Student 4</a:t>
          </a:r>
          <a:endParaRPr lang="en-US" dirty="0"/>
        </a:p>
      </dgm:t>
    </dgm:pt>
    <dgm:pt modelId="{D5EA20BB-302F-4B0B-AE32-60AB5CE32D82}" type="parTrans" cxnId="{99C2A2A8-1538-4208-AF4A-EF0FF04A4F39}">
      <dgm:prSet/>
      <dgm:spPr/>
      <dgm:t>
        <a:bodyPr/>
        <a:lstStyle/>
        <a:p>
          <a:endParaRPr lang="en-US"/>
        </a:p>
      </dgm:t>
    </dgm:pt>
    <dgm:pt modelId="{FDD69539-5379-4E2A-BE2A-30FF71D4D7ED}" type="sibTrans" cxnId="{99C2A2A8-1538-4208-AF4A-EF0FF04A4F39}">
      <dgm:prSet/>
      <dgm:spPr/>
      <dgm:t>
        <a:bodyPr/>
        <a:lstStyle/>
        <a:p>
          <a:endParaRPr lang="en-US"/>
        </a:p>
      </dgm:t>
    </dgm:pt>
    <dgm:pt modelId="{C0230F0C-A700-4948-87E1-E4AF7639A05E}">
      <dgm:prSet phldrT="[Text]"/>
      <dgm:spPr/>
      <dgm:t>
        <a:bodyPr/>
        <a:lstStyle/>
        <a:p>
          <a:r>
            <a:rPr lang="en-US" dirty="0" smtClean="0"/>
            <a:t>Student 1</a:t>
          </a:r>
          <a:endParaRPr lang="en-US" dirty="0"/>
        </a:p>
      </dgm:t>
    </dgm:pt>
    <dgm:pt modelId="{7F880B03-8332-4BEB-B1ED-A04273946539}" type="parTrans" cxnId="{646B6DF2-D567-491D-87C5-3D4F45A203D2}">
      <dgm:prSet/>
      <dgm:spPr/>
      <dgm:t>
        <a:bodyPr/>
        <a:lstStyle/>
        <a:p>
          <a:endParaRPr lang="en-US"/>
        </a:p>
      </dgm:t>
    </dgm:pt>
    <dgm:pt modelId="{73E1F592-894A-4956-B8E5-75D0BCF4EF21}" type="sibTrans" cxnId="{646B6DF2-D567-491D-87C5-3D4F45A203D2}">
      <dgm:prSet/>
      <dgm:spPr/>
      <dgm:t>
        <a:bodyPr/>
        <a:lstStyle/>
        <a:p>
          <a:endParaRPr lang="en-US"/>
        </a:p>
      </dgm:t>
    </dgm:pt>
    <dgm:pt modelId="{0573A60E-AFA8-4D4E-917E-B680E0644F30}">
      <dgm:prSet phldrT="[Text]"/>
      <dgm:spPr/>
      <dgm:t>
        <a:bodyPr/>
        <a:lstStyle/>
        <a:p>
          <a:r>
            <a:rPr lang="en-US" dirty="0" smtClean="0"/>
            <a:t>Dorm 1</a:t>
          </a:r>
          <a:endParaRPr lang="en-US" dirty="0"/>
        </a:p>
      </dgm:t>
    </dgm:pt>
    <dgm:pt modelId="{65D18DE5-1D80-4DFF-8B6B-5FDF42A5223C}" type="parTrans" cxnId="{AE8741EF-4785-4329-99F0-94C04C9AE105}">
      <dgm:prSet/>
      <dgm:spPr/>
      <dgm:t>
        <a:bodyPr/>
        <a:lstStyle/>
        <a:p>
          <a:endParaRPr lang="en-US"/>
        </a:p>
      </dgm:t>
    </dgm:pt>
    <dgm:pt modelId="{59AB8965-1700-47EE-8A8B-B62DFD531D4D}" type="sibTrans" cxnId="{AE8741EF-4785-4329-99F0-94C04C9AE105}">
      <dgm:prSet/>
      <dgm:spPr/>
      <dgm:t>
        <a:bodyPr/>
        <a:lstStyle/>
        <a:p>
          <a:endParaRPr lang="en-US"/>
        </a:p>
      </dgm:t>
    </dgm:pt>
    <dgm:pt modelId="{8D33A255-4574-48D5-B29A-0E40D87C7E6D}">
      <dgm:prSet phldrT="[Text]"/>
      <dgm:spPr/>
      <dgm:t>
        <a:bodyPr/>
        <a:lstStyle/>
        <a:p>
          <a:r>
            <a:rPr lang="en-US" dirty="0" smtClean="0"/>
            <a:t>Room 101</a:t>
          </a:r>
          <a:endParaRPr lang="en-US" dirty="0"/>
        </a:p>
      </dgm:t>
    </dgm:pt>
    <dgm:pt modelId="{38B0CEF0-2CFC-4748-A399-7D87AE9FEB8F}" type="parTrans" cxnId="{9927DFEB-E579-4C0A-9183-CA6BF5A9879F}">
      <dgm:prSet/>
      <dgm:spPr/>
      <dgm:t>
        <a:bodyPr/>
        <a:lstStyle/>
        <a:p>
          <a:endParaRPr lang="en-US"/>
        </a:p>
      </dgm:t>
    </dgm:pt>
    <dgm:pt modelId="{5CE85631-25E4-4108-848F-DDC8F998076A}" type="sibTrans" cxnId="{9927DFEB-E579-4C0A-9183-CA6BF5A9879F}">
      <dgm:prSet/>
      <dgm:spPr/>
      <dgm:t>
        <a:bodyPr/>
        <a:lstStyle/>
        <a:p>
          <a:endParaRPr lang="en-US"/>
        </a:p>
      </dgm:t>
    </dgm:pt>
    <dgm:pt modelId="{8AD31C36-FFD6-460A-A7A1-1C52F64C6FFF}">
      <dgm:prSet phldrT="[Text]"/>
      <dgm:spPr/>
      <dgm:t>
        <a:bodyPr/>
        <a:lstStyle/>
        <a:p>
          <a:r>
            <a:rPr lang="en-US" dirty="0" err="1" smtClean="0"/>
            <a:t>MealPlan</a:t>
          </a:r>
          <a:r>
            <a:rPr lang="en-US" dirty="0" smtClean="0"/>
            <a:t> A</a:t>
          </a:r>
          <a:endParaRPr lang="en-US" dirty="0"/>
        </a:p>
      </dgm:t>
    </dgm:pt>
    <dgm:pt modelId="{83E8811A-7937-496A-88D3-679DEEF0749E}" type="parTrans" cxnId="{ACB1B682-9AF3-416F-9AF1-39C04D96D79E}">
      <dgm:prSet/>
      <dgm:spPr/>
      <dgm:t>
        <a:bodyPr/>
        <a:lstStyle/>
        <a:p>
          <a:endParaRPr lang="en-US"/>
        </a:p>
      </dgm:t>
    </dgm:pt>
    <dgm:pt modelId="{6FD1EEBE-C6D7-4E5E-882C-9056C60B02F3}" type="sibTrans" cxnId="{ACB1B682-9AF3-416F-9AF1-39C04D96D79E}">
      <dgm:prSet/>
      <dgm:spPr/>
      <dgm:t>
        <a:bodyPr/>
        <a:lstStyle/>
        <a:p>
          <a:endParaRPr lang="en-US"/>
        </a:p>
      </dgm:t>
    </dgm:pt>
    <dgm:pt modelId="{9B2833B4-3EFC-41FC-AD1E-4FF86CDBBB2F}">
      <dgm:prSet phldrT="[Text]"/>
      <dgm:spPr/>
      <dgm:t>
        <a:bodyPr/>
        <a:lstStyle/>
        <a:p>
          <a:r>
            <a:rPr lang="en-US" dirty="0" smtClean="0"/>
            <a:t>Student 3</a:t>
          </a:r>
          <a:endParaRPr lang="en-US" dirty="0"/>
        </a:p>
      </dgm:t>
    </dgm:pt>
    <dgm:pt modelId="{E560EEBD-E4B0-4048-9B8E-B05AF8E8B874}" type="parTrans" cxnId="{0E9C0AF1-1379-46B4-A7F5-391F1BCA759C}">
      <dgm:prSet/>
      <dgm:spPr/>
      <dgm:t>
        <a:bodyPr/>
        <a:lstStyle/>
        <a:p>
          <a:endParaRPr lang="en-US"/>
        </a:p>
      </dgm:t>
    </dgm:pt>
    <dgm:pt modelId="{3B6B7789-9EB3-42AF-86B2-B4E52D1B1AD7}" type="sibTrans" cxnId="{0E9C0AF1-1379-46B4-A7F5-391F1BCA759C}">
      <dgm:prSet/>
      <dgm:spPr/>
      <dgm:t>
        <a:bodyPr/>
        <a:lstStyle/>
        <a:p>
          <a:endParaRPr lang="en-US"/>
        </a:p>
      </dgm:t>
    </dgm:pt>
    <dgm:pt modelId="{E211FBBE-5D31-498B-A0D4-7C4AFE68C9B9}">
      <dgm:prSet phldrT="[Text]"/>
      <dgm:spPr/>
      <dgm:t>
        <a:bodyPr/>
        <a:lstStyle/>
        <a:p>
          <a:r>
            <a:rPr lang="en-US" dirty="0" smtClean="0"/>
            <a:t>Dorm 2</a:t>
          </a:r>
          <a:endParaRPr lang="en-US" dirty="0"/>
        </a:p>
      </dgm:t>
    </dgm:pt>
    <dgm:pt modelId="{3021D800-29A4-4D60-A9B5-D6D013B2B49E}" type="parTrans" cxnId="{07C98179-A299-4FA1-8597-7CC0DF4998C5}">
      <dgm:prSet/>
      <dgm:spPr/>
      <dgm:t>
        <a:bodyPr/>
        <a:lstStyle/>
        <a:p>
          <a:endParaRPr lang="en-US"/>
        </a:p>
      </dgm:t>
    </dgm:pt>
    <dgm:pt modelId="{05826998-63B8-4CDE-A5E5-2E9AA8833850}" type="sibTrans" cxnId="{07C98179-A299-4FA1-8597-7CC0DF4998C5}">
      <dgm:prSet/>
      <dgm:spPr/>
      <dgm:t>
        <a:bodyPr/>
        <a:lstStyle/>
        <a:p>
          <a:endParaRPr lang="en-US"/>
        </a:p>
      </dgm:t>
    </dgm:pt>
    <dgm:pt modelId="{D998DDF3-4D8E-4AF4-9C3C-CF681E2663F0}">
      <dgm:prSet phldrT="[Text]"/>
      <dgm:spPr/>
      <dgm:t>
        <a:bodyPr/>
        <a:lstStyle/>
        <a:p>
          <a:r>
            <a:rPr lang="en-US" dirty="0" smtClean="0"/>
            <a:t>Room 303</a:t>
          </a:r>
          <a:endParaRPr lang="en-US" dirty="0"/>
        </a:p>
      </dgm:t>
    </dgm:pt>
    <dgm:pt modelId="{5A7F2C54-5AED-49AB-BAF0-948E3DFD019E}" type="parTrans" cxnId="{FC4F9763-BB81-4A79-991B-8B7C978D4FDC}">
      <dgm:prSet/>
      <dgm:spPr/>
      <dgm:t>
        <a:bodyPr/>
        <a:lstStyle/>
        <a:p>
          <a:endParaRPr lang="en-US"/>
        </a:p>
      </dgm:t>
    </dgm:pt>
    <dgm:pt modelId="{B83FAA41-6843-44E7-BB63-1600EAF877CD}" type="sibTrans" cxnId="{FC4F9763-BB81-4A79-991B-8B7C978D4FDC}">
      <dgm:prSet/>
      <dgm:spPr/>
      <dgm:t>
        <a:bodyPr/>
        <a:lstStyle/>
        <a:p>
          <a:endParaRPr lang="en-US"/>
        </a:p>
      </dgm:t>
    </dgm:pt>
    <dgm:pt modelId="{84F8FAC2-7406-47DE-9C32-E3CD420D9494}">
      <dgm:prSet phldrT="[Text]"/>
      <dgm:spPr/>
      <dgm:t>
        <a:bodyPr/>
        <a:lstStyle/>
        <a:p>
          <a:r>
            <a:rPr lang="en-US" dirty="0" err="1" smtClean="0"/>
            <a:t>MealPlan</a:t>
          </a:r>
          <a:r>
            <a:rPr lang="en-US" dirty="0" smtClean="0"/>
            <a:t> B</a:t>
          </a:r>
          <a:endParaRPr lang="en-US" dirty="0"/>
        </a:p>
      </dgm:t>
    </dgm:pt>
    <dgm:pt modelId="{830B311B-6858-495A-A6CF-00C7EAFEE926}" type="parTrans" cxnId="{F694FD72-9EBF-4BF2-8905-6D5AD3301DA9}">
      <dgm:prSet/>
      <dgm:spPr/>
      <dgm:t>
        <a:bodyPr/>
        <a:lstStyle/>
        <a:p>
          <a:endParaRPr lang="en-US"/>
        </a:p>
      </dgm:t>
    </dgm:pt>
    <dgm:pt modelId="{241C4842-DFE1-480C-B451-D46F48D81A81}" type="sibTrans" cxnId="{F694FD72-9EBF-4BF2-8905-6D5AD3301DA9}">
      <dgm:prSet/>
      <dgm:spPr/>
      <dgm:t>
        <a:bodyPr/>
        <a:lstStyle/>
        <a:p>
          <a:endParaRPr lang="en-US"/>
        </a:p>
      </dgm:t>
    </dgm:pt>
    <dgm:pt modelId="{3C34D84D-1688-408D-8D48-A913A82EA31D}" type="pres">
      <dgm:prSet presAssocID="{9F46E2D2-03FF-4629-8675-FE1FBA5FE2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F2E0A85-2989-41B0-9457-1D0FF42FB72E}" type="pres">
      <dgm:prSet presAssocID="{0E0D65EE-AA3C-4258-8107-3B8D0DEDF02B}" presName="hierRoot1" presStyleCnt="0"/>
      <dgm:spPr/>
    </dgm:pt>
    <dgm:pt modelId="{44ABC882-5A87-40BD-90E4-F01FA8363B2D}" type="pres">
      <dgm:prSet presAssocID="{0E0D65EE-AA3C-4258-8107-3B8D0DEDF02B}" presName="composite" presStyleCnt="0"/>
      <dgm:spPr/>
    </dgm:pt>
    <dgm:pt modelId="{4398B605-120F-4929-98B6-C685340B8090}" type="pres">
      <dgm:prSet presAssocID="{0E0D65EE-AA3C-4258-8107-3B8D0DEDF02B}" presName="background" presStyleLbl="node0" presStyleIdx="0" presStyleCnt="4"/>
      <dgm:spPr/>
    </dgm:pt>
    <dgm:pt modelId="{E3DBCDEE-C3C9-40BE-BBFC-B810C7F5D632}" type="pres">
      <dgm:prSet presAssocID="{0E0D65EE-AA3C-4258-8107-3B8D0DEDF02B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78C314-F50F-4E46-ADAB-DA264B1CE2EF}" type="pres">
      <dgm:prSet presAssocID="{0E0D65EE-AA3C-4258-8107-3B8D0DEDF02B}" presName="hierChild2" presStyleCnt="0"/>
      <dgm:spPr/>
    </dgm:pt>
    <dgm:pt modelId="{DE5F1260-1841-40D2-8605-644C4B0EFC58}" type="pres">
      <dgm:prSet presAssocID="{3FD6E297-7C41-4F06-B9F5-17F0528711C7}" presName="Name10" presStyleLbl="parChTrans1D2" presStyleIdx="0" presStyleCnt="8"/>
      <dgm:spPr/>
      <dgm:t>
        <a:bodyPr/>
        <a:lstStyle/>
        <a:p>
          <a:endParaRPr lang="en-US"/>
        </a:p>
      </dgm:t>
    </dgm:pt>
    <dgm:pt modelId="{FC4AD542-9D1F-4E60-94CC-81B196AC8842}" type="pres">
      <dgm:prSet presAssocID="{A71C092A-06BE-4E74-A98C-CCCB02304797}" presName="hierRoot2" presStyleCnt="0"/>
      <dgm:spPr/>
    </dgm:pt>
    <dgm:pt modelId="{10A59654-2A79-4C70-BE1A-9B34B58511B0}" type="pres">
      <dgm:prSet presAssocID="{A71C092A-06BE-4E74-A98C-CCCB02304797}" presName="composite2" presStyleCnt="0"/>
      <dgm:spPr/>
    </dgm:pt>
    <dgm:pt modelId="{2A181287-D2A9-4E29-915C-CACA9FBCA0C3}" type="pres">
      <dgm:prSet presAssocID="{A71C092A-06BE-4E74-A98C-CCCB02304797}" presName="background2" presStyleLbl="asst1" presStyleIdx="0" presStyleCnt="5"/>
      <dgm:spPr/>
    </dgm:pt>
    <dgm:pt modelId="{8AD2EBFB-14E1-4B01-8F08-D41B8F68938F}" type="pres">
      <dgm:prSet presAssocID="{A71C092A-06BE-4E74-A98C-CCCB02304797}" presName="text2" presStyleLbl="fgAcc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5B436-1660-411D-B303-7713AA2D9008}" type="pres">
      <dgm:prSet presAssocID="{A71C092A-06BE-4E74-A98C-CCCB02304797}" presName="hierChild3" presStyleCnt="0"/>
      <dgm:spPr/>
    </dgm:pt>
    <dgm:pt modelId="{2ECA648E-D163-4F31-A9EC-A1B11692BB00}" type="pres">
      <dgm:prSet presAssocID="{76A9D2FE-59C8-49D6-B9D9-54E88DAF2791}" presName="Name17" presStyleLbl="parChTrans1D3" presStyleIdx="0" presStyleCnt="4"/>
      <dgm:spPr/>
      <dgm:t>
        <a:bodyPr/>
        <a:lstStyle/>
        <a:p>
          <a:endParaRPr lang="en-US"/>
        </a:p>
      </dgm:t>
    </dgm:pt>
    <dgm:pt modelId="{7ED95515-A85E-46B6-B3FD-D0E644CD8C07}" type="pres">
      <dgm:prSet presAssocID="{22710E46-EDEF-4203-8555-DB76B59505D5}" presName="hierRoot3" presStyleCnt="0"/>
      <dgm:spPr/>
    </dgm:pt>
    <dgm:pt modelId="{3CC0EDB0-2AAA-4BF1-8FC5-B158C54E9FF5}" type="pres">
      <dgm:prSet presAssocID="{22710E46-EDEF-4203-8555-DB76B59505D5}" presName="composite3" presStyleCnt="0"/>
      <dgm:spPr/>
    </dgm:pt>
    <dgm:pt modelId="{CD63366F-FA7F-4772-B760-37AB15AE9896}" type="pres">
      <dgm:prSet presAssocID="{22710E46-EDEF-4203-8555-DB76B59505D5}" presName="background3" presStyleLbl="asst1" presStyleIdx="1" presStyleCnt="5"/>
      <dgm:spPr/>
    </dgm:pt>
    <dgm:pt modelId="{86C4D01C-804C-4F67-A604-543D7D23A335}" type="pres">
      <dgm:prSet presAssocID="{22710E46-EDEF-4203-8555-DB76B59505D5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CEBFA6-2039-4927-8FE4-5B9D40B29233}" type="pres">
      <dgm:prSet presAssocID="{22710E46-EDEF-4203-8555-DB76B59505D5}" presName="hierChild4" presStyleCnt="0"/>
      <dgm:spPr/>
    </dgm:pt>
    <dgm:pt modelId="{5DCA416F-635A-4E65-B9B3-A5899AB9B87D}" type="pres">
      <dgm:prSet presAssocID="{A383F2FD-CE48-4571-A32C-5DF58F840771}" presName="Name23" presStyleLbl="parChTrans1D4" presStyleIdx="0" presStyleCnt="4"/>
      <dgm:spPr/>
      <dgm:t>
        <a:bodyPr/>
        <a:lstStyle/>
        <a:p>
          <a:endParaRPr lang="en-US"/>
        </a:p>
      </dgm:t>
    </dgm:pt>
    <dgm:pt modelId="{912DA04D-161A-45BE-BDDD-B39E8BD3E9CD}" type="pres">
      <dgm:prSet presAssocID="{C304C961-BE64-432C-A65F-E36E6A938EDB}" presName="hierRoot4" presStyleCnt="0"/>
      <dgm:spPr/>
    </dgm:pt>
    <dgm:pt modelId="{3EB81B3F-7DD9-4AF0-92CF-D3FDF603A5C6}" type="pres">
      <dgm:prSet presAssocID="{C304C961-BE64-432C-A65F-E36E6A938EDB}" presName="composite4" presStyleCnt="0"/>
      <dgm:spPr/>
    </dgm:pt>
    <dgm:pt modelId="{E8C3F812-BCC8-49EF-A731-595FA5667120}" type="pres">
      <dgm:prSet presAssocID="{C304C961-BE64-432C-A65F-E36E6A938EDB}" presName="background4" presStyleLbl="asst1" presStyleIdx="2" presStyleCnt="5"/>
      <dgm:spPr/>
    </dgm:pt>
    <dgm:pt modelId="{83512686-5BA7-4BCA-B150-BD4148351318}" type="pres">
      <dgm:prSet presAssocID="{C304C961-BE64-432C-A65F-E36E6A938EDB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6F0390-2048-4231-89B6-B0D4BC5E9E77}" type="pres">
      <dgm:prSet presAssocID="{C304C961-BE64-432C-A65F-E36E6A938EDB}" presName="hierChild5" presStyleCnt="0"/>
      <dgm:spPr/>
    </dgm:pt>
    <dgm:pt modelId="{03D4A2F0-EBED-4462-8C0D-54F1BF8A702C}" type="pres">
      <dgm:prSet presAssocID="{A2113EA1-0396-4D55-B493-28E685040C0B}" presName="Name17" presStyleLbl="parChTrans1D3" presStyleIdx="1" presStyleCnt="4"/>
      <dgm:spPr/>
      <dgm:t>
        <a:bodyPr/>
        <a:lstStyle/>
        <a:p>
          <a:endParaRPr lang="en-US"/>
        </a:p>
      </dgm:t>
    </dgm:pt>
    <dgm:pt modelId="{F03C172B-A81C-43DE-89AB-250B3CFA7D76}" type="pres">
      <dgm:prSet presAssocID="{BCCAFDD9-61D4-4CDA-B7B6-2B7A1BB77CCB}" presName="hierRoot3" presStyleCnt="0"/>
      <dgm:spPr/>
    </dgm:pt>
    <dgm:pt modelId="{9379FA9C-7044-4C0C-895E-C68957A78327}" type="pres">
      <dgm:prSet presAssocID="{BCCAFDD9-61D4-4CDA-B7B6-2B7A1BB77CCB}" presName="composite3" presStyleCnt="0"/>
      <dgm:spPr/>
    </dgm:pt>
    <dgm:pt modelId="{F2EC0739-1893-4074-99FC-A0A00D5DAC80}" type="pres">
      <dgm:prSet presAssocID="{BCCAFDD9-61D4-4CDA-B7B6-2B7A1BB77CCB}" presName="background3" presStyleLbl="asst1" presStyleIdx="3" presStyleCnt="5"/>
      <dgm:spPr/>
    </dgm:pt>
    <dgm:pt modelId="{6C4E3E18-4595-4B12-AFF8-064FF2BDAA82}" type="pres">
      <dgm:prSet presAssocID="{BCCAFDD9-61D4-4CDA-B7B6-2B7A1BB77CC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7A3AC8-BB6C-4CAA-9E24-7E9A69C916CB}" type="pres">
      <dgm:prSet presAssocID="{BCCAFDD9-61D4-4CDA-B7B6-2B7A1BB77CCB}" presName="hierChild4" presStyleCnt="0"/>
      <dgm:spPr/>
    </dgm:pt>
    <dgm:pt modelId="{02952778-1564-4C77-83DE-B2145A0DBEBA}" type="pres">
      <dgm:prSet presAssocID="{A35CA6A8-2F54-4B0A-ADAB-9E893B5F7E26}" presName="Name23" presStyleLbl="parChTrans1D4" presStyleIdx="1" presStyleCnt="4"/>
      <dgm:spPr/>
      <dgm:t>
        <a:bodyPr/>
        <a:lstStyle/>
        <a:p>
          <a:endParaRPr lang="en-US"/>
        </a:p>
      </dgm:t>
    </dgm:pt>
    <dgm:pt modelId="{5BCEAB28-E88B-4869-9BA8-A9957E63DE00}" type="pres">
      <dgm:prSet presAssocID="{6C66E751-54B3-4717-9A34-A57C61823816}" presName="hierRoot4" presStyleCnt="0"/>
      <dgm:spPr/>
    </dgm:pt>
    <dgm:pt modelId="{CF4E8059-07AA-4A44-A753-1A56827B5B0F}" type="pres">
      <dgm:prSet presAssocID="{6C66E751-54B3-4717-9A34-A57C61823816}" presName="composite4" presStyleCnt="0"/>
      <dgm:spPr/>
    </dgm:pt>
    <dgm:pt modelId="{B3F32188-1FA3-4C5F-A779-2600FE9478D2}" type="pres">
      <dgm:prSet presAssocID="{6C66E751-54B3-4717-9A34-A57C61823816}" presName="background4" presStyleLbl="asst1" presStyleIdx="4" presStyleCnt="5"/>
      <dgm:spPr/>
    </dgm:pt>
    <dgm:pt modelId="{C9EBAD3D-9E4C-46B6-87A4-D918CC0BF5A6}" type="pres">
      <dgm:prSet presAssocID="{6C66E751-54B3-4717-9A34-A57C61823816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100BE4-FF1E-4927-908A-6D0EC64CC3A5}" type="pres">
      <dgm:prSet presAssocID="{6C66E751-54B3-4717-9A34-A57C61823816}" presName="hierChild5" presStyleCnt="0"/>
      <dgm:spPr/>
    </dgm:pt>
    <dgm:pt modelId="{F98EC2DC-4E34-4262-8E4C-8E0086C19B59}" type="pres">
      <dgm:prSet presAssocID="{B5D6EC55-97DE-42DF-810D-1021A60A5300}" presName="hierRoot1" presStyleCnt="0"/>
      <dgm:spPr/>
    </dgm:pt>
    <dgm:pt modelId="{9383416F-0579-42F4-9988-178197DB3202}" type="pres">
      <dgm:prSet presAssocID="{B5D6EC55-97DE-42DF-810D-1021A60A5300}" presName="composite" presStyleCnt="0"/>
      <dgm:spPr/>
    </dgm:pt>
    <dgm:pt modelId="{2C7D56B9-6391-432C-A251-94AEB96476D3}" type="pres">
      <dgm:prSet presAssocID="{B5D6EC55-97DE-42DF-810D-1021A60A5300}" presName="background" presStyleLbl="node0" presStyleIdx="1" presStyleCnt="4"/>
      <dgm:spPr/>
    </dgm:pt>
    <dgm:pt modelId="{5C83F568-02E2-46F8-8919-388696212F61}" type="pres">
      <dgm:prSet presAssocID="{B5D6EC55-97DE-42DF-810D-1021A60A5300}" presName="text" presStyleLbl="fgAcc0" presStyleIdx="1" presStyleCnt="4" custLinFactNeighborX="45623" custLinFactNeighborY="9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391223-A5E8-4CC6-979B-ABF71FE71C93}" type="pres">
      <dgm:prSet presAssocID="{B5D6EC55-97DE-42DF-810D-1021A60A5300}" presName="hierChild2" presStyleCnt="0"/>
      <dgm:spPr/>
    </dgm:pt>
    <dgm:pt modelId="{68B883BF-D97A-4DE8-A7EC-9C5D2DC5FDD2}" type="pres">
      <dgm:prSet presAssocID="{71E7DD96-A05E-4A33-B167-A785DDC49D84}" presName="Name10" presStyleLbl="parChTrans1D2" presStyleIdx="1" presStyleCnt="8"/>
      <dgm:spPr/>
      <dgm:t>
        <a:bodyPr/>
        <a:lstStyle/>
        <a:p>
          <a:endParaRPr lang="en-US"/>
        </a:p>
      </dgm:t>
    </dgm:pt>
    <dgm:pt modelId="{B9AF2721-7CB5-429D-9916-1E22753CC84E}" type="pres">
      <dgm:prSet presAssocID="{69097516-02E6-4880-B8D0-C2EEC6878D3F}" presName="hierRoot2" presStyleCnt="0"/>
      <dgm:spPr/>
    </dgm:pt>
    <dgm:pt modelId="{CE491E79-C614-4CA1-B800-2379E3D2BEEA}" type="pres">
      <dgm:prSet presAssocID="{69097516-02E6-4880-B8D0-C2EEC6878D3F}" presName="composite2" presStyleCnt="0"/>
      <dgm:spPr/>
    </dgm:pt>
    <dgm:pt modelId="{8DB12BC3-F88F-4AF0-B41A-A470CA432E9D}" type="pres">
      <dgm:prSet presAssocID="{69097516-02E6-4880-B8D0-C2EEC6878D3F}" presName="background2" presStyleLbl="node2" presStyleIdx="0" presStyleCnt="7"/>
      <dgm:spPr/>
    </dgm:pt>
    <dgm:pt modelId="{A20F7333-4E68-4FDB-A67E-222752CC8ABF}" type="pres">
      <dgm:prSet presAssocID="{69097516-02E6-4880-B8D0-C2EEC6878D3F}" presName="text2" presStyleLbl="fgAcc2" presStyleIdx="1" presStyleCnt="8" custLinFactNeighborX="45623" custLinFactNeighborY="9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9850E-CD5F-492D-8ACC-901740EB5DD0}" type="pres">
      <dgm:prSet presAssocID="{69097516-02E6-4880-B8D0-C2EEC6878D3F}" presName="hierChild3" presStyleCnt="0"/>
      <dgm:spPr/>
    </dgm:pt>
    <dgm:pt modelId="{53CE5035-E454-442B-8AED-87740F268C02}" type="pres">
      <dgm:prSet presAssocID="{98FC721F-90A9-45AE-B8BC-7A10D4484C6A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3E64D9B-18DC-4FD1-B77A-34DAFF346D2C}" type="pres">
      <dgm:prSet presAssocID="{1254724F-D957-4229-B293-99B27AB8C2FF}" presName="hierRoot3" presStyleCnt="0"/>
      <dgm:spPr/>
    </dgm:pt>
    <dgm:pt modelId="{17ADEC7B-E358-4B4D-A345-81D5E47CDBFA}" type="pres">
      <dgm:prSet presAssocID="{1254724F-D957-4229-B293-99B27AB8C2FF}" presName="composite3" presStyleCnt="0"/>
      <dgm:spPr/>
    </dgm:pt>
    <dgm:pt modelId="{AA04C42C-2C2F-40DA-AA0D-42F6A4D1EF6F}" type="pres">
      <dgm:prSet presAssocID="{1254724F-D957-4229-B293-99B27AB8C2FF}" presName="background3" presStyleLbl="node3" presStyleIdx="0" presStyleCnt="2"/>
      <dgm:spPr/>
    </dgm:pt>
    <dgm:pt modelId="{E28A471C-2169-46A8-A7A7-7CF774DBCA0C}" type="pres">
      <dgm:prSet presAssocID="{1254724F-D957-4229-B293-99B27AB8C2FF}" presName="text3" presStyleLbl="fgAcc3" presStyleIdx="2" presStyleCnt="4" custLinFactNeighborX="45623" custLinFactNeighborY="9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09C363-5D4E-4CF2-988F-C3A14EFB5ED6}" type="pres">
      <dgm:prSet presAssocID="{1254724F-D957-4229-B293-99B27AB8C2FF}" presName="hierChild4" presStyleCnt="0"/>
      <dgm:spPr/>
    </dgm:pt>
    <dgm:pt modelId="{35460ED1-D3EB-4C74-BF35-24C86823DE05}" type="pres">
      <dgm:prSet presAssocID="{D057700F-F23C-48BA-84BE-5FBCB598E8E1}" presName="Name23" presStyleLbl="parChTrans1D4" presStyleIdx="2" presStyleCnt="4"/>
      <dgm:spPr/>
      <dgm:t>
        <a:bodyPr/>
        <a:lstStyle/>
        <a:p>
          <a:endParaRPr lang="en-US"/>
        </a:p>
      </dgm:t>
    </dgm:pt>
    <dgm:pt modelId="{E020C542-5858-4F37-B7DD-1C974119ABBA}" type="pres">
      <dgm:prSet presAssocID="{555299E4-DFB2-409C-BCBD-8DC67CF08A1B}" presName="hierRoot4" presStyleCnt="0"/>
      <dgm:spPr/>
    </dgm:pt>
    <dgm:pt modelId="{AF071E73-E101-42A6-83F6-8EC360653D68}" type="pres">
      <dgm:prSet presAssocID="{555299E4-DFB2-409C-BCBD-8DC67CF08A1B}" presName="composite4" presStyleCnt="0"/>
      <dgm:spPr/>
    </dgm:pt>
    <dgm:pt modelId="{205B1645-3055-41FA-97B6-CD7DAFE864F6}" type="pres">
      <dgm:prSet presAssocID="{555299E4-DFB2-409C-BCBD-8DC67CF08A1B}" presName="background4" presStyleLbl="node4" presStyleIdx="0" presStyleCnt="2"/>
      <dgm:spPr/>
    </dgm:pt>
    <dgm:pt modelId="{B8D993D2-3222-43B6-8A82-52BEDBD78B84}" type="pres">
      <dgm:prSet presAssocID="{555299E4-DFB2-409C-BCBD-8DC67CF08A1B}" presName="text4" presStyleLbl="fgAcc4" presStyleIdx="2" presStyleCnt="4" custLinFactNeighborX="45623" custLinFactNeighborY="9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54FD1-346F-4FF9-8E1A-EE9409CF1317}" type="pres">
      <dgm:prSet presAssocID="{555299E4-DFB2-409C-BCBD-8DC67CF08A1B}" presName="hierChild5" presStyleCnt="0"/>
      <dgm:spPr/>
    </dgm:pt>
    <dgm:pt modelId="{2A543AE1-C1E0-4F04-92D1-E9AD71B77F30}" type="pres">
      <dgm:prSet presAssocID="{6D7E1305-5810-4DE2-A44B-54C7803ACDE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A04BEA8-DFB7-4237-B193-18432442611E}" type="pres">
      <dgm:prSet presAssocID="{1B874382-A9AE-4510-9A00-7267648A8C3E}" presName="hierRoot3" presStyleCnt="0"/>
      <dgm:spPr/>
    </dgm:pt>
    <dgm:pt modelId="{7CAD6242-529A-45C8-9A36-7834E1266A0D}" type="pres">
      <dgm:prSet presAssocID="{1B874382-A9AE-4510-9A00-7267648A8C3E}" presName="composite3" presStyleCnt="0"/>
      <dgm:spPr/>
    </dgm:pt>
    <dgm:pt modelId="{E7795676-EFA7-4618-8D50-3B3D8D327787}" type="pres">
      <dgm:prSet presAssocID="{1B874382-A9AE-4510-9A00-7267648A8C3E}" presName="background3" presStyleLbl="node3" presStyleIdx="1" presStyleCnt="2"/>
      <dgm:spPr/>
    </dgm:pt>
    <dgm:pt modelId="{54532871-79EE-40A6-95D0-A737BAEC760B}" type="pres">
      <dgm:prSet presAssocID="{1B874382-A9AE-4510-9A00-7267648A8C3E}" presName="text3" presStyleLbl="fgAcc3" presStyleIdx="3" presStyleCnt="4" custLinFactNeighborX="45623" custLinFactNeighborY="9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CA883-3436-4905-B743-7338BF9CEDA6}" type="pres">
      <dgm:prSet presAssocID="{1B874382-A9AE-4510-9A00-7267648A8C3E}" presName="hierChild4" presStyleCnt="0"/>
      <dgm:spPr/>
    </dgm:pt>
    <dgm:pt modelId="{42E13643-CF1B-48B4-A3F4-AA2C4FD9C5D5}" type="pres">
      <dgm:prSet presAssocID="{D5EA20BB-302F-4B0B-AE32-60AB5CE32D82}" presName="Name23" presStyleLbl="parChTrans1D4" presStyleIdx="3" presStyleCnt="4"/>
      <dgm:spPr/>
      <dgm:t>
        <a:bodyPr/>
        <a:lstStyle/>
        <a:p>
          <a:endParaRPr lang="en-US"/>
        </a:p>
      </dgm:t>
    </dgm:pt>
    <dgm:pt modelId="{BCBB9148-4773-45A6-8B7D-F6C499908E18}" type="pres">
      <dgm:prSet presAssocID="{5E024FB6-ACB4-40A6-A892-D639E845632D}" presName="hierRoot4" presStyleCnt="0"/>
      <dgm:spPr/>
    </dgm:pt>
    <dgm:pt modelId="{E74D4AB5-9C2A-4DAB-995F-F7016CFF7980}" type="pres">
      <dgm:prSet presAssocID="{5E024FB6-ACB4-40A6-A892-D639E845632D}" presName="composite4" presStyleCnt="0"/>
      <dgm:spPr/>
    </dgm:pt>
    <dgm:pt modelId="{0BED1A86-8EC1-4D2D-B2C7-D1DFFF121ECB}" type="pres">
      <dgm:prSet presAssocID="{5E024FB6-ACB4-40A6-A892-D639E845632D}" presName="background4" presStyleLbl="node4" presStyleIdx="1" presStyleCnt="2"/>
      <dgm:spPr/>
    </dgm:pt>
    <dgm:pt modelId="{E9D92D68-D18C-4B98-8B82-2337EA754918}" type="pres">
      <dgm:prSet presAssocID="{5E024FB6-ACB4-40A6-A892-D639E845632D}" presName="text4" presStyleLbl="fgAcc4" presStyleIdx="3" presStyleCnt="4" custLinFactNeighborX="45623" custLinFactNeighborY="9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390490-E874-4E53-9028-B2A414DE046C}" type="pres">
      <dgm:prSet presAssocID="{5E024FB6-ACB4-40A6-A892-D639E845632D}" presName="hierChild5" presStyleCnt="0"/>
      <dgm:spPr/>
    </dgm:pt>
    <dgm:pt modelId="{26303679-6A9D-4961-9C7D-5DF8D6BB5AD2}" type="pres">
      <dgm:prSet presAssocID="{C0230F0C-A700-4948-87E1-E4AF7639A05E}" presName="hierRoot1" presStyleCnt="0"/>
      <dgm:spPr/>
    </dgm:pt>
    <dgm:pt modelId="{760DA77C-A324-4751-B3A9-22A9C3FC5341}" type="pres">
      <dgm:prSet presAssocID="{C0230F0C-A700-4948-87E1-E4AF7639A05E}" presName="composite" presStyleCnt="0"/>
      <dgm:spPr/>
    </dgm:pt>
    <dgm:pt modelId="{034D35E5-5B5F-4922-9D40-92DA594E23B7}" type="pres">
      <dgm:prSet presAssocID="{C0230F0C-A700-4948-87E1-E4AF7639A05E}" presName="background" presStyleLbl="node0" presStyleIdx="2" presStyleCnt="4"/>
      <dgm:spPr/>
    </dgm:pt>
    <dgm:pt modelId="{26131B07-1F1A-443A-A887-171FC0ABBE8E}" type="pres">
      <dgm:prSet presAssocID="{C0230F0C-A700-4948-87E1-E4AF7639A05E}" presName="text" presStyleLbl="fgAcc0" presStyleIdx="2" presStyleCnt="4" custLinFactX="10181" custLinFactNeighborX="100000" custLinFactNeighborY="-3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69B8A-3DB8-46D1-A544-3C759CA3C002}" type="pres">
      <dgm:prSet presAssocID="{C0230F0C-A700-4948-87E1-E4AF7639A05E}" presName="hierChild2" presStyleCnt="0"/>
      <dgm:spPr/>
    </dgm:pt>
    <dgm:pt modelId="{40999343-D4BC-45BE-98F7-23FA853BB18F}" type="pres">
      <dgm:prSet presAssocID="{65D18DE5-1D80-4DFF-8B6B-5FDF42A5223C}" presName="Name10" presStyleLbl="parChTrans1D2" presStyleIdx="2" presStyleCnt="8"/>
      <dgm:spPr/>
      <dgm:t>
        <a:bodyPr/>
        <a:lstStyle/>
        <a:p>
          <a:endParaRPr lang="en-US"/>
        </a:p>
      </dgm:t>
    </dgm:pt>
    <dgm:pt modelId="{37638CBA-025B-4C92-8832-E0D03F7EE106}" type="pres">
      <dgm:prSet presAssocID="{0573A60E-AFA8-4D4E-917E-B680E0644F30}" presName="hierRoot2" presStyleCnt="0"/>
      <dgm:spPr/>
    </dgm:pt>
    <dgm:pt modelId="{68F6EA13-C3A2-4D99-A28F-88B0F9F652DF}" type="pres">
      <dgm:prSet presAssocID="{0573A60E-AFA8-4D4E-917E-B680E0644F30}" presName="composite2" presStyleCnt="0"/>
      <dgm:spPr/>
    </dgm:pt>
    <dgm:pt modelId="{D8497BBD-3F9F-4F34-B32F-776FC0910307}" type="pres">
      <dgm:prSet presAssocID="{0573A60E-AFA8-4D4E-917E-B680E0644F30}" presName="background2" presStyleLbl="node2" presStyleIdx="1" presStyleCnt="7"/>
      <dgm:spPr/>
    </dgm:pt>
    <dgm:pt modelId="{678B373E-E284-43BE-A6D8-9C19F2FEB1B4}" type="pres">
      <dgm:prSet presAssocID="{0573A60E-AFA8-4D4E-917E-B680E0644F30}" presName="text2" presStyleLbl="fgAcc2" presStyleIdx="2" presStyleCnt="8" custLinFactX="10181" custLinFactNeighborX="100000" custLinFactNeighborY="-3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9903A-0C95-408A-9336-929CC07EECE2}" type="pres">
      <dgm:prSet presAssocID="{0573A60E-AFA8-4D4E-917E-B680E0644F30}" presName="hierChild3" presStyleCnt="0"/>
      <dgm:spPr/>
    </dgm:pt>
    <dgm:pt modelId="{CCF2844D-EFE7-454D-A2CC-5DBECDC9AE62}" type="pres">
      <dgm:prSet presAssocID="{38B0CEF0-2CFC-4748-A399-7D87AE9FEB8F}" presName="Name10" presStyleLbl="parChTrans1D2" presStyleIdx="3" presStyleCnt="8"/>
      <dgm:spPr/>
      <dgm:t>
        <a:bodyPr/>
        <a:lstStyle/>
        <a:p>
          <a:endParaRPr lang="en-US"/>
        </a:p>
      </dgm:t>
    </dgm:pt>
    <dgm:pt modelId="{BDADC5AE-9B83-4B72-9479-AA11905758CD}" type="pres">
      <dgm:prSet presAssocID="{8D33A255-4574-48D5-B29A-0E40D87C7E6D}" presName="hierRoot2" presStyleCnt="0"/>
      <dgm:spPr/>
    </dgm:pt>
    <dgm:pt modelId="{68909093-B869-47A9-8A18-6D5D6FDCF61E}" type="pres">
      <dgm:prSet presAssocID="{8D33A255-4574-48D5-B29A-0E40D87C7E6D}" presName="composite2" presStyleCnt="0"/>
      <dgm:spPr/>
    </dgm:pt>
    <dgm:pt modelId="{0182EED3-5BEE-449F-8BC2-356392E78206}" type="pres">
      <dgm:prSet presAssocID="{8D33A255-4574-48D5-B29A-0E40D87C7E6D}" presName="background2" presStyleLbl="node2" presStyleIdx="2" presStyleCnt="7"/>
      <dgm:spPr/>
    </dgm:pt>
    <dgm:pt modelId="{BCDF2053-E4B7-48F1-804D-822ED2AC908B}" type="pres">
      <dgm:prSet presAssocID="{8D33A255-4574-48D5-B29A-0E40D87C7E6D}" presName="text2" presStyleLbl="fgAcc2" presStyleIdx="3" presStyleCnt="8" custLinFactX="10181" custLinFactNeighborX="100000" custLinFactNeighborY="-3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E419A-6D7C-4993-AE0F-32B84BD1D5E2}" type="pres">
      <dgm:prSet presAssocID="{8D33A255-4574-48D5-B29A-0E40D87C7E6D}" presName="hierChild3" presStyleCnt="0"/>
      <dgm:spPr/>
    </dgm:pt>
    <dgm:pt modelId="{1D5BD0BE-38F3-4595-B239-06F582656D73}" type="pres">
      <dgm:prSet presAssocID="{83E8811A-7937-496A-88D3-679DEEF0749E}" presName="Name10" presStyleLbl="parChTrans1D2" presStyleIdx="4" presStyleCnt="8"/>
      <dgm:spPr/>
      <dgm:t>
        <a:bodyPr/>
        <a:lstStyle/>
        <a:p>
          <a:endParaRPr lang="en-US"/>
        </a:p>
      </dgm:t>
    </dgm:pt>
    <dgm:pt modelId="{62F7AC6B-05C9-4784-96DD-423DF3B0EEAB}" type="pres">
      <dgm:prSet presAssocID="{8AD31C36-FFD6-460A-A7A1-1C52F64C6FFF}" presName="hierRoot2" presStyleCnt="0"/>
      <dgm:spPr/>
    </dgm:pt>
    <dgm:pt modelId="{5F95B10A-7A1D-4099-BB96-6330BA082467}" type="pres">
      <dgm:prSet presAssocID="{8AD31C36-FFD6-460A-A7A1-1C52F64C6FFF}" presName="composite2" presStyleCnt="0"/>
      <dgm:spPr/>
    </dgm:pt>
    <dgm:pt modelId="{4919586D-A018-4C8B-B640-F904E911ECCD}" type="pres">
      <dgm:prSet presAssocID="{8AD31C36-FFD6-460A-A7A1-1C52F64C6FFF}" presName="background2" presStyleLbl="node2" presStyleIdx="3" presStyleCnt="7"/>
      <dgm:spPr/>
    </dgm:pt>
    <dgm:pt modelId="{3A65A6F9-6570-4BD8-BE5E-2D0F7E99C454}" type="pres">
      <dgm:prSet presAssocID="{8AD31C36-FFD6-460A-A7A1-1C52F64C6FFF}" presName="text2" presStyleLbl="fgAcc2" presStyleIdx="4" presStyleCnt="8" custLinFactX="10181" custLinFactNeighborX="100000" custLinFactNeighborY="-33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27036D-F2EB-4955-882D-BDA8D09C3C74}" type="pres">
      <dgm:prSet presAssocID="{8AD31C36-FFD6-460A-A7A1-1C52F64C6FFF}" presName="hierChild3" presStyleCnt="0"/>
      <dgm:spPr/>
    </dgm:pt>
    <dgm:pt modelId="{1DA0B8EC-2C09-497C-9CB0-AE0AFB570B7C}" type="pres">
      <dgm:prSet presAssocID="{9B2833B4-3EFC-41FC-AD1E-4FF86CDBBB2F}" presName="hierRoot1" presStyleCnt="0"/>
      <dgm:spPr/>
    </dgm:pt>
    <dgm:pt modelId="{4914EB1F-1526-4D4E-9D6A-696C24A87152}" type="pres">
      <dgm:prSet presAssocID="{9B2833B4-3EFC-41FC-AD1E-4FF86CDBBB2F}" presName="composite" presStyleCnt="0"/>
      <dgm:spPr/>
    </dgm:pt>
    <dgm:pt modelId="{B34FBA46-6E9C-4505-8BD8-294D72DD53B6}" type="pres">
      <dgm:prSet presAssocID="{9B2833B4-3EFC-41FC-AD1E-4FF86CDBBB2F}" presName="background" presStyleLbl="node0" presStyleIdx="3" presStyleCnt="4"/>
      <dgm:spPr/>
    </dgm:pt>
    <dgm:pt modelId="{10E44279-4DE7-4E3F-B209-6789A6CA2FF0}" type="pres">
      <dgm:prSet presAssocID="{9B2833B4-3EFC-41FC-AD1E-4FF86CDBBB2F}" presName="text" presStyleLbl="fgAcc0" presStyleIdx="3" presStyleCnt="4" custLinFactX="-60314" custLinFactY="12534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D88698-3C90-4B4E-80A4-7B85CB29B913}" type="pres">
      <dgm:prSet presAssocID="{9B2833B4-3EFC-41FC-AD1E-4FF86CDBBB2F}" presName="hierChild2" presStyleCnt="0"/>
      <dgm:spPr/>
    </dgm:pt>
    <dgm:pt modelId="{CC4F11B0-24CE-41D5-A591-DFAEAD7CD605}" type="pres">
      <dgm:prSet presAssocID="{3021D800-29A4-4D60-A9B5-D6D013B2B49E}" presName="Name10" presStyleLbl="parChTrans1D2" presStyleIdx="5" presStyleCnt="8"/>
      <dgm:spPr/>
      <dgm:t>
        <a:bodyPr/>
        <a:lstStyle/>
        <a:p>
          <a:endParaRPr lang="en-US"/>
        </a:p>
      </dgm:t>
    </dgm:pt>
    <dgm:pt modelId="{960A4840-6FA1-4289-9A09-255DB13011B6}" type="pres">
      <dgm:prSet presAssocID="{E211FBBE-5D31-498B-A0D4-7C4AFE68C9B9}" presName="hierRoot2" presStyleCnt="0"/>
      <dgm:spPr/>
    </dgm:pt>
    <dgm:pt modelId="{B08E2FE5-4B31-4988-A926-85749D59F4F3}" type="pres">
      <dgm:prSet presAssocID="{E211FBBE-5D31-498B-A0D4-7C4AFE68C9B9}" presName="composite2" presStyleCnt="0"/>
      <dgm:spPr/>
    </dgm:pt>
    <dgm:pt modelId="{412C4483-4142-4376-8DE3-51A064B472E0}" type="pres">
      <dgm:prSet presAssocID="{E211FBBE-5D31-498B-A0D4-7C4AFE68C9B9}" presName="background2" presStyleLbl="node2" presStyleIdx="4" presStyleCnt="7"/>
      <dgm:spPr/>
    </dgm:pt>
    <dgm:pt modelId="{E126484F-6917-4838-ACB7-AE990E41C7C4}" type="pres">
      <dgm:prSet presAssocID="{E211FBBE-5D31-498B-A0D4-7C4AFE68C9B9}" presName="text2" presStyleLbl="fgAcc2" presStyleIdx="5" presStyleCnt="8" custLinFactX="-60314" custLinFactY="12534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FF39DA-A540-4D34-881D-11B451CE9ED8}" type="pres">
      <dgm:prSet presAssocID="{E211FBBE-5D31-498B-A0D4-7C4AFE68C9B9}" presName="hierChild3" presStyleCnt="0"/>
      <dgm:spPr/>
    </dgm:pt>
    <dgm:pt modelId="{08EB2A5F-8B18-4C8A-AD24-2D63CE24F68F}" type="pres">
      <dgm:prSet presAssocID="{5A7F2C54-5AED-49AB-BAF0-948E3DFD019E}" presName="Name10" presStyleLbl="parChTrans1D2" presStyleIdx="6" presStyleCnt="8"/>
      <dgm:spPr/>
      <dgm:t>
        <a:bodyPr/>
        <a:lstStyle/>
        <a:p>
          <a:endParaRPr lang="en-US"/>
        </a:p>
      </dgm:t>
    </dgm:pt>
    <dgm:pt modelId="{08A6074D-6570-48C8-ADE6-7A02FEDE2FB9}" type="pres">
      <dgm:prSet presAssocID="{D998DDF3-4D8E-4AF4-9C3C-CF681E2663F0}" presName="hierRoot2" presStyleCnt="0"/>
      <dgm:spPr/>
    </dgm:pt>
    <dgm:pt modelId="{F2B320FD-2593-44DD-98CE-F49BDB1ADC29}" type="pres">
      <dgm:prSet presAssocID="{D998DDF3-4D8E-4AF4-9C3C-CF681E2663F0}" presName="composite2" presStyleCnt="0"/>
      <dgm:spPr/>
    </dgm:pt>
    <dgm:pt modelId="{B5006E21-72E7-490D-B771-718405F73ADB}" type="pres">
      <dgm:prSet presAssocID="{D998DDF3-4D8E-4AF4-9C3C-CF681E2663F0}" presName="background2" presStyleLbl="node2" presStyleIdx="5" presStyleCnt="7"/>
      <dgm:spPr/>
    </dgm:pt>
    <dgm:pt modelId="{95C17218-43FD-4383-B069-2151E92C57BD}" type="pres">
      <dgm:prSet presAssocID="{D998DDF3-4D8E-4AF4-9C3C-CF681E2663F0}" presName="text2" presStyleLbl="fgAcc2" presStyleIdx="6" presStyleCnt="8" custLinFactX="-60314" custLinFactY="12534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A5775-9C81-4810-B3EB-648BE6C5D637}" type="pres">
      <dgm:prSet presAssocID="{D998DDF3-4D8E-4AF4-9C3C-CF681E2663F0}" presName="hierChild3" presStyleCnt="0"/>
      <dgm:spPr/>
    </dgm:pt>
    <dgm:pt modelId="{03E9B41F-84EC-4F6A-999D-FE1932061DA0}" type="pres">
      <dgm:prSet presAssocID="{830B311B-6858-495A-A6CF-00C7EAFEE926}" presName="Name10" presStyleLbl="parChTrans1D2" presStyleIdx="7" presStyleCnt="8"/>
      <dgm:spPr/>
      <dgm:t>
        <a:bodyPr/>
        <a:lstStyle/>
        <a:p>
          <a:endParaRPr lang="en-US"/>
        </a:p>
      </dgm:t>
    </dgm:pt>
    <dgm:pt modelId="{0A12C883-6E98-4560-858D-DD482F428BF9}" type="pres">
      <dgm:prSet presAssocID="{84F8FAC2-7406-47DE-9C32-E3CD420D9494}" presName="hierRoot2" presStyleCnt="0"/>
      <dgm:spPr/>
    </dgm:pt>
    <dgm:pt modelId="{CAABEAD4-8FB4-4E84-857A-B1AE59039836}" type="pres">
      <dgm:prSet presAssocID="{84F8FAC2-7406-47DE-9C32-E3CD420D9494}" presName="composite2" presStyleCnt="0"/>
      <dgm:spPr/>
    </dgm:pt>
    <dgm:pt modelId="{FFE0D159-7D5C-493C-B75B-DD4A99D0B271}" type="pres">
      <dgm:prSet presAssocID="{84F8FAC2-7406-47DE-9C32-E3CD420D9494}" presName="background2" presStyleLbl="node2" presStyleIdx="6" presStyleCnt="7"/>
      <dgm:spPr/>
    </dgm:pt>
    <dgm:pt modelId="{E2E9DCC5-415B-407B-8F28-15FD0FF22A61}" type="pres">
      <dgm:prSet presAssocID="{84F8FAC2-7406-47DE-9C32-E3CD420D9494}" presName="text2" presStyleLbl="fgAcc2" presStyleIdx="7" presStyleCnt="8" custLinFactX="-60314" custLinFactY="12534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A7ACE-007D-4ACC-BF77-E397F94F7059}" type="pres">
      <dgm:prSet presAssocID="{84F8FAC2-7406-47DE-9C32-E3CD420D9494}" presName="hierChild3" presStyleCnt="0"/>
      <dgm:spPr/>
    </dgm:pt>
  </dgm:ptLst>
  <dgm:cxnLst>
    <dgm:cxn modelId="{FC4F9763-BB81-4A79-991B-8B7C978D4FDC}" srcId="{9B2833B4-3EFC-41FC-AD1E-4FF86CDBBB2F}" destId="{D998DDF3-4D8E-4AF4-9C3C-CF681E2663F0}" srcOrd="1" destOrd="0" parTransId="{5A7F2C54-5AED-49AB-BAF0-948E3DFD019E}" sibTransId="{B83FAA41-6843-44E7-BB63-1600EAF877CD}"/>
    <dgm:cxn modelId="{9731B78A-0913-49BE-B18E-B2D60D06AD9A}" type="presOf" srcId="{1B874382-A9AE-4510-9A00-7267648A8C3E}" destId="{54532871-79EE-40A6-95D0-A737BAEC760B}" srcOrd="0" destOrd="0" presId="urn:microsoft.com/office/officeart/2005/8/layout/hierarchy1"/>
    <dgm:cxn modelId="{AF376318-C64B-4592-9A5E-8647A085213E}" type="presOf" srcId="{71E7DD96-A05E-4A33-B167-A785DDC49D84}" destId="{68B883BF-D97A-4DE8-A7EC-9C5D2DC5FDD2}" srcOrd="0" destOrd="0" presId="urn:microsoft.com/office/officeart/2005/8/layout/hierarchy1"/>
    <dgm:cxn modelId="{0212D0EC-6EB1-4129-8985-9AB842934893}" type="presOf" srcId="{6C66E751-54B3-4717-9A34-A57C61823816}" destId="{C9EBAD3D-9E4C-46B6-87A4-D918CC0BF5A6}" srcOrd="0" destOrd="0" presId="urn:microsoft.com/office/officeart/2005/8/layout/hierarchy1"/>
    <dgm:cxn modelId="{55F9290E-6EC6-415E-B98D-A3F0D5C63828}" type="presOf" srcId="{9F46E2D2-03FF-4629-8675-FE1FBA5FE268}" destId="{3C34D84D-1688-408D-8D48-A913A82EA31D}" srcOrd="0" destOrd="0" presId="urn:microsoft.com/office/officeart/2005/8/layout/hierarchy1"/>
    <dgm:cxn modelId="{60FA71C2-CB41-40F8-B1C4-8E2B1AE40C2F}" type="presOf" srcId="{83E8811A-7937-496A-88D3-679DEEF0749E}" destId="{1D5BD0BE-38F3-4595-B239-06F582656D73}" srcOrd="0" destOrd="0" presId="urn:microsoft.com/office/officeart/2005/8/layout/hierarchy1"/>
    <dgm:cxn modelId="{ACB1B682-9AF3-416F-9AF1-39C04D96D79E}" srcId="{C0230F0C-A700-4948-87E1-E4AF7639A05E}" destId="{8AD31C36-FFD6-460A-A7A1-1C52F64C6FFF}" srcOrd="2" destOrd="0" parTransId="{83E8811A-7937-496A-88D3-679DEEF0749E}" sibTransId="{6FD1EEBE-C6D7-4E5E-882C-9056C60B02F3}"/>
    <dgm:cxn modelId="{D9F0336C-E73A-4B89-995E-EAA2621CB74E}" type="presOf" srcId="{555299E4-DFB2-409C-BCBD-8DC67CF08A1B}" destId="{B8D993D2-3222-43B6-8A82-52BEDBD78B84}" srcOrd="0" destOrd="0" presId="urn:microsoft.com/office/officeart/2005/8/layout/hierarchy1"/>
    <dgm:cxn modelId="{FB8F70D9-563A-47C5-B89F-84D2107D41DA}" srcId="{69097516-02E6-4880-B8D0-C2EEC6878D3F}" destId="{1254724F-D957-4229-B293-99B27AB8C2FF}" srcOrd="0" destOrd="0" parTransId="{98FC721F-90A9-45AE-B8BC-7A10D4484C6A}" sibTransId="{CE48E365-88FF-45F5-BCC0-5D8E524BE7CC}"/>
    <dgm:cxn modelId="{6225A0C1-8C20-4F10-B793-4AEFB9C41F2F}" type="presOf" srcId="{B5D6EC55-97DE-42DF-810D-1021A60A5300}" destId="{5C83F568-02E2-46F8-8919-388696212F61}" srcOrd="0" destOrd="0" presId="urn:microsoft.com/office/officeart/2005/8/layout/hierarchy1"/>
    <dgm:cxn modelId="{6B38E56F-5AC6-4D26-B943-F63FB37B91BF}" type="presOf" srcId="{65D18DE5-1D80-4DFF-8B6B-5FDF42A5223C}" destId="{40999343-D4BC-45BE-98F7-23FA853BB18F}" srcOrd="0" destOrd="0" presId="urn:microsoft.com/office/officeart/2005/8/layout/hierarchy1"/>
    <dgm:cxn modelId="{8B901832-3397-49C0-B289-77ACD27F63A6}" type="presOf" srcId="{D998DDF3-4D8E-4AF4-9C3C-CF681E2663F0}" destId="{95C17218-43FD-4383-B069-2151E92C57BD}" srcOrd="0" destOrd="0" presId="urn:microsoft.com/office/officeart/2005/8/layout/hierarchy1"/>
    <dgm:cxn modelId="{B53356B6-CFE9-4B6F-8C61-5F9F3B1EA23F}" type="presOf" srcId="{D057700F-F23C-48BA-84BE-5FBCB598E8E1}" destId="{35460ED1-D3EB-4C74-BF35-24C86823DE05}" srcOrd="0" destOrd="0" presId="urn:microsoft.com/office/officeart/2005/8/layout/hierarchy1"/>
    <dgm:cxn modelId="{F694FD72-9EBF-4BF2-8905-6D5AD3301DA9}" srcId="{9B2833B4-3EFC-41FC-AD1E-4FF86CDBBB2F}" destId="{84F8FAC2-7406-47DE-9C32-E3CD420D9494}" srcOrd="2" destOrd="0" parTransId="{830B311B-6858-495A-A6CF-00C7EAFEE926}" sibTransId="{241C4842-DFE1-480C-B451-D46F48D81A81}"/>
    <dgm:cxn modelId="{07C98179-A299-4FA1-8597-7CC0DF4998C5}" srcId="{9B2833B4-3EFC-41FC-AD1E-4FF86CDBBB2F}" destId="{E211FBBE-5D31-498B-A0D4-7C4AFE68C9B9}" srcOrd="0" destOrd="0" parTransId="{3021D800-29A4-4D60-A9B5-D6D013B2B49E}" sibTransId="{05826998-63B8-4CDE-A5E5-2E9AA8833850}"/>
    <dgm:cxn modelId="{51FEA975-7903-4D1A-80C5-A686F03578E8}" type="presOf" srcId="{3021D800-29A4-4D60-A9B5-D6D013B2B49E}" destId="{CC4F11B0-24CE-41D5-A591-DFAEAD7CD605}" srcOrd="0" destOrd="0" presId="urn:microsoft.com/office/officeart/2005/8/layout/hierarchy1"/>
    <dgm:cxn modelId="{DECD1615-8CC1-4A80-9740-1DBD8A37C8DE}" type="presOf" srcId="{830B311B-6858-495A-A6CF-00C7EAFEE926}" destId="{03E9B41F-84EC-4F6A-999D-FE1932061DA0}" srcOrd="0" destOrd="0" presId="urn:microsoft.com/office/officeart/2005/8/layout/hierarchy1"/>
    <dgm:cxn modelId="{72F90611-B885-46BE-A561-E504B5195EB2}" type="presOf" srcId="{C304C961-BE64-432C-A65F-E36E6A938EDB}" destId="{83512686-5BA7-4BCA-B150-BD4148351318}" srcOrd="0" destOrd="0" presId="urn:microsoft.com/office/officeart/2005/8/layout/hierarchy1"/>
    <dgm:cxn modelId="{BBEB46BD-F5EC-4D9B-BDC8-2D0E868414EE}" type="presOf" srcId="{D5EA20BB-302F-4B0B-AE32-60AB5CE32D82}" destId="{42E13643-CF1B-48B4-A3F4-AA2C4FD9C5D5}" srcOrd="0" destOrd="0" presId="urn:microsoft.com/office/officeart/2005/8/layout/hierarchy1"/>
    <dgm:cxn modelId="{B938F637-8029-40B8-BFF8-17F553FBF4A2}" type="presOf" srcId="{69097516-02E6-4880-B8D0-C2EEC6878D3F}" destId="{A20F7333-4E68-4FDB-A67E-222752CC8ABF}" srcOrd="0" destOrd="0" presId="urn:microsoft.com/office/officeart/2005/8/layout/hierarchy1"/>
    <dgm:cxn modelId="{E6D7419F-802B-4CF4-9329-0620EDF3FC81}" type="presOf" srcId="{22710E46-EDEF-4203-8555-DB76B59505D5}" destId="{86C4D01C-804C-4F67-A604-543D7D23A335}" srcOrd="0" destOrd="0" presId="urn:microsoft.com/office/officeart/2005/8/layout/hierarchy1"/>
    <dgm:cxn modelId="{C8415083-33FF-4EDD-AB7B-2C2CFCC6CF3A}" type="presOf" srcId="{98FC721F-90A9-45AE-B8BC-7A10D4484C6A}" destId="{53CE5035-E454-442B-8AED-87740F268C02}" srcOrd="0" destOrd="0" presId="urn:microsoft.com/office/officeart/2005/8/layout/hierarchy1"/>
    <dgm:cxn modelId="{764569C5-CE62-4BFB-87CA-78A9E8BDA808}" type="presOf" srcId="{A383F2FD-CE48-4571-A32C-5DF58F840771}" destId="{5DCA416F-635A-4E65-B9B3-A5899AB9B87D}" srcOrd="0" destOrd="0" presId="urn:microsoft.com/office/officeart/2005/8/layout/hierarchy1"/>
    <dgm:cxn modelId="{DCF74481-1C6E-43A1-A05D-EDE5754D8812}" srcId="{1254724F-D957-4229-B293-99B27AB8C2FF}" destId="{555299E4-DFB2-409C-BCBD-8DC67CF08A1B}" srcOrd="0" destOrd="0" parTransId="{D057700F-F23C-48BA-84BE-5FBCB598E8E1}" sibTransId="{FAC3824D-432D-4332-BA32-B9E449179A26}"/>
    <dgm:cxn modelId="{CC5243D3-286C-4826-B37F-A352172FE095}" type="presOf" srcId="{0E0D65EE-AA3C-4258-8107-3B8D0DEDF02B}" destId="{E3DBCDEE-C3C9-40BE-BBFC-B810C7F5D632}" srcOrd="0" destOrd="0" presId="urn:microsoft.com/office/officeart/2005/8/layout/hierarchy1"/>
    <dgm:cxn modelId="{99C2A2A8-1538-4208-AF4A-EF0FF04A4F39}" srcId="{1B874382-A9AE-4510-9A00-7267648A8C3E}" destId="{5E024FB6-ACB4-40A6-A892-D639E845632D}" srcOrd="0" destOrd="0" parTransId="{D5EA20BB-302F-4B0B-AE32-60AB5CE32D82}" sibTransId="{FDD69539-5379-4E2A-BE2A-30FF71D4D7ED}"/>
    <dgm:cxn modelId="{0CA7AAD0-BE50-47A2-A3FF-2FC8D4E887D1}" type="presOf" srcId="{C0230F0C-A700-4948-87E1-E4AF7639A05E}" destId="{26131B07-1F1A-443A-A887-171FC0ABBE8E}" srcOrd="0" destOrd="0" presId="urn:microsoft.com/office/officeart/2005/8/layout/hierarchy1"/>
    <dgm:cxn modelId="{2D79F483-E44E-48E5-A41B-75E052363B02}" type="presOf" srcId="{5E024FB6-ACB4-40A6-A892-D639E845632D}" destId="{E9D92D68-D18C-4B98-8B82-2337EA754918}" srcOrd="0" destOrd="0" presId="urn:microsoft.com/office/officeart/2005/8/layout/hierarchy1"/>
    <dgm:cxn modelId="{AE8741EF-4785-4329-99F0-94C04C9AE105}" srcId="{C0230F0C-A700-4948-87E1-E4AF7639A05E}" destId="{0573A60E-AFA8-4D4E-917E-B680E0644F30}" srcOrd="0" destOrd="0" parTransId="{65D18DE5-1D80-4DFF-8B6B-5FDF42A5223C}" sibTransId="{59AB8965-1700-47EE-8A8B-B62DFD531D4D}"/>
    <dgm:cxn modelId="{2E600175-C9DE-4DBF-8ED1-E332C4C2D4E9}" srcId="{9F46E2D2-03FF-4629-8675-FE1FBA5FE268}" destId="{B5D6EC55-97DE-42DF-810D-1021A60A5300}" srcOrd="1" destOrd="0" parTransId="{DF062C69-39F5-453C-9ADD-B9D30DCD8243}" sibTransId="{621305A1-08CE-40EE-84C7-9147E72996C4}"/>
    <dgm:cxn modelId="{0E9C0AF1-1379-46B4-A7F5-391F1BCA759C}" srcId="{9F46E2D2-03FF-4629-8675-FE1FBA5FE268}" destId="{9B2833B4-3EFC-41FC-AD1E-4FF86CDBBB2F}" srcOrd="3" destOrd="0" parTransId="{E560EEBD-E4B0-4048-9B8E-B05AF8E8B874}" sibTransId="{3B6B7789-9EB3-42AF-86B2-B4E52D1B1AD7}"/>
    <dgm:cxn modelId="{77DFFCF4-98B7-4BF0-8327-0E6D78578EB8}" srcId="{0E0D65EE-AA3C-4258-8107-3B8D0DEDF02B}" destId="{A71C092A-06BE-4E74-A98C-CCCB02304797}" srcOrd="0" destOrd="0" parTransId="{3FD6E297-7C41-4F06-B9F5-17F0528711C7}" sibTransId="{FB484AD4-2A28-4DED-A801-7E25491B05B1}"/>
    <dgm:cxn modelId="{6965663E-937F-436E-BD1B-3EE2DFF33B43}" type="presOf" srcId="{A2113EA1-0396-4D55-B493-28E685040C0B}" destId="{03D4A2F0-EBED-4462-8C0D-54F1BF8A702C}" srcOrd="0" destOrd="0" presId="urn:microsoft.com/office/officeart/2005/8/layout/hierarchy1"/>
    <dgm:cxn modelId="{E48F9648-0C9B-4D41-96F1-1F03B3A15117}" type="presOf" srcId="{3FD6E297-7C41-4F06-B9F5-17F0528711C7}" destId="{DE5F1260-1841-40D2-8605-644C4B0EFC58}" srcOrd="0" destOrd="0" presId="urn:microsoft.com/office/officeart/2005/8/layout/hierarchy1"/>
    <dgm:cxn modelId="{E52BAA7E-E048-488B-A1C7-24302CA7B478}" type="presOf" srcId="{8AD31C36-FFD6-460A-A7A1-1C52F64C6FFF}" destId="{3A65A6F9-6570-4BD8-BE5E-2D0F7E99C454}" srcOrd="0" destOrd="0" presId="urn:microsoft.com/office/officeart/2005/8/layout/hierarchy1"/>
    <dgm:cxn modelId="{EF799005-6770-4AAF-847A-2F57E5A53FA4}" type="presOf" srcId="{5A7F2C54-5AED-49AB-BAF0-948E3DFD019E}" destId="{08EB2A5F-8B18-4C8A-AD24-2D63CE24F68F}" srcOrd="0" destOrd="0" presId="urn:microsoft.com/office/officeart/2005/8/layout/hierarchy1"/>
    <dgm:cxn modelId="{E265EF8A-6C4C-4519-89ED-4A33B550B378}" type="presOf" srcId="{38B0CEF0-2CFC-4748-A399-7D87AE9FEB8F}" destId="{CCF2844D-EFE7-454D-A2CC-5DBECDC9AE62}" srcOrd="0" destOrd="0" presId="urn:microsoft.com/office/officeart/2005/8/layout/hierarchy1"/>
    <dgm:cxn modelId="{0523F765-849F-4A27-9A28-AB9584C4EEB9}" type="presOf" srcId="{BCCAFDD9-61D4-4CDA-B7B6-2B7A1BB77CCB}" destId="{6C4E3E18-4595-4B12-AFF8-064FF2BDAA82}" srcOrd="0" destOrd="0" presId="urn:microsoft.com/office/officeart/2005/8/layout/hierarchy1"/>
    <dgm:cxn modelId="{46D2B06D-B76D-4B45-B9D7-E20A9982FA22}" srcId="{22710E46-EDEF-4203-8555-DB76B59505D5}" destId="{C304C961-BE64-432C-A65F-E36E6A938EDB}" srcOrd="0" destOrd="0" parTransId="{A383F2FD-CE48-4571-A32C-5DF58F840771}" sibTransId="{CBFCEA9F-9C69-429B-9309-349F1C11BD4A}"/>
    <dgm:cxn modelId="{44CBECF9-49B7-438D-AAAA-468C11035E8B}" type="presOf" srcId="{8D33A255-4574-48D5-B29A-0E40D87C7E6D}" destId="{BCDF2053-E4B7-48F1-804D-822ED2AC908B}" srcOrd="0" destOrd="0" presId="urn:microsoft.com/office/officeart/2005/8/layout/hierarchy1"/>
    <dgm:cxn modelId="{C3005721-FC82-47F8-9AFA-F71DD6293739}" srcId="{69097516-02E6-4880-B8D0-C2EEC6878D3F}" destId="{1B874382-A9AE-4510-9A00-7267648A8C3E}" srcOrd="1" destOrd="0" parTransId="{6D7E1305-5810-4DE2-A44B-54C7803ACDEF}" sibTransId="{BEBDD82F-1D29-4A44-B8FB-C3120A244B68}"/>
    <dgm:cxn modelId="{577EA310-F141-4692-992F-D97239BFE5B3}" type="presOf" srcId="{9B2833B4-3EFC-41FC-AD1E-4FF86CDBBB2F}" destId="{10E44279-4DE7-4E3F-B209-6789A6CA2FF0}" srcOrd="0" destOrd="0" presId="urn:microsoft.com/office/officeart/2005/8/layout/hierarchy1"/>
    <dgm:cxn modelId="{66CB985C-B399-4F53-A376-F4AFFAD2A60C}" type="presOf" srcId="{1254724F-D957-4229-B293-99B27AB8C2FF}" destId="{E28A471C-2169-46A8-A7A7-7CF774DBCA0C}" srcOrd="0" destOrd="0" presId="urn:microsoft.com/office/officeart/2005/8/layout/hierarchy1"/>
    <dgm:cxn modelId="{793E78B9-C9F6-412F-8E6E-060774F90A00}" type="presOf" srcId="{76A9D2FE-59C8-49D6-B9D9-54E88DAF2791}" destId="{2ECA648E-D163-4F31-A9EC-A1B11692BB00}" srcOrd="0" destOrd="0" presId="urn:microsoft.com/office/officeart/2005/8/layout/hierarchy1"/>
    <dgm:cxn modelId="{9927DFEB-E579-4C0A-9183-CA6BF5A9879F}" srcId="{C0230F0C-A700-4948-87E1-E4AF7639A05E}" destId="{8D33A255-4574-48D5-B29A-0E40D87C7E6D}" srcOrd="1" destOrd="0" parTransId="{38B0CEF0-2CFC-4748-A399-7D87AE9FEB8F}" sibTransId="{5CE85631-25E4-4108-848F-DDC8F998076A}"/>
    <dgm:cxn modelId="{005C3BBA-2944-4E6B-AE9E-5267CC981783}" type="presOf" srcId="{6D7E1305-5810-4DE2-A44B-54C7803ACDEF}" destId="{2A543AE1-C1E0-4F04-92D1-E9AD71B77F30}" srcOrd="0" destOrd="0" presId="urn:microsoft.com/office/officeart/2005/8/layout/hierarchy1"/>
    <dgm:cxn modelId="{08123BDD-8E3E-46AB-9441-77FE38DDA61B}" srcId="{BCCAFDD9-61D4-4CDA-B7B6-2B7A1BB77CCB}" destId="{6C66E751-54B3-4717-9A34-A57C61823816}" srcOrd="0" destOrd="0" parTransId="{A35CA6A8-2F54-4B0A-ADAB-9E893B5F7E26}" sibTransId="{B6F3E5EE-6EF3-4B70-ACDC-C77034FB7CB9}"/>
    <dgm:cxn modelId="{B54C8A9C-FC8D-4D16-839F-3C96ED193B35}" type="presOf" srcId="{A71C092A-06BE-4E74-A98C-CCCB02304797}" destId="{8AD2EBFB-14E1-4B01-8F08-D41B8F68938F}" srcOrd="0" destOrd="0" presId="urn:microsoft.com/office/officeart/2005/8/layout/hierarchy1"/>
    <dgm:cxn modelId="{654C2AF8-C6B3-476C-8E83-BACE6ECF76BA}" type="presOf" srcId="{0573A60E-AFA8-4D4E-917E-B680E0644F30}" destId="{678B373E-E284-43BE-A6D8-9C19F2FEB1B4}" srcOrd="0" destOrd="0" presId="urn:microsoft.com/office/officeart/2005/8/layout/hierarchy1"/>
    <dgm:cxn modelId="{3D894A83-07B0-44D8-B4D9-4205201D52B5}" srcId="{A71C092A-06BE-4E74-A98C-CCCB02304797}" destId="{BCCAFDD9-61D4-4CDA-B7B6-2B7A1BB77CCB}" srcOrd="1" destOrd="0" parTransId="{A2113EA1-0396-4D55-B493-28E685040C0B}" sibTransId="{65D0B475-D02E-4874-97EA-2BC7E9A1AEBF}"/>
    <dgm:cxn modelId="{25F8FD9E-A32F-4D04-931C-7D63D160DE36}" type="presOf" srcId="{E211FBBE-5D31-498B-A0D4-7C4AFE68C9B9}" destId="{E126484F-6917-4838-ACB7-AE990E41C7C4}" srcOrd="0" destOrd="0" presId="urn:microsoft.com/office/officeart/2005/8/layout/hierarchy1"/>
    <dgm:cxn modelId="{74B42F36-3C5B-4268-997E-A366E079DFC4}" srcId="{9F46E2D2-03FF-4629-8675-FE1FBA5FE268}" destId="{0E0D65EE-AA3C-4258-8107-3B8D0DEDF02B}" srcOrd="0" destOrd="0" parTransId="{A9E750F6-7176-4F33-80DB-3E44C3CABD89}" sibTransId="{1A0B5946-4801-4D1D-AE04-4AB911862CFD}"/>
    <dgm:cxn modelId="{7972A70B-5347-4F1C-949B-6AB0FA9154CD}" srcId="{B5D6EC55-97DE-42DF-810D-1021A60A5300}" destId="{69097516-02E6-4880-B8D0-C2EEC6878D3F}" srcOrd="0" destOrd="0" parTransId="{71E7DD96-A05E-4A33-B167-A785DDC49D84}" sibTransId="{4EAF0C48-7A9B-427E-92A0-4B2F1FD04C6E}"/>
    <dgm:cxn modelId="{76B9C015-92C4-449A-9C28-75AE9C9BA096}" type="presOf" srcId="{84F8FAC2-7406-47DE-9C32-E3CD420D9494}" destId="{E2E9DCC5-415B-407B-8F28-15FD0FF22A61}" srcOrd="0" destOrd="0" presId="urn:microsoft.com/office/officeart/2005/8/layout/hierarchy1"/>
    <dgm:cxn modelId="{12EBBE68-7F4D-437B-A7FB-AFCB2F5E0256}" srcId="{A71C092A-06BE-4E74-A98C-CCCB02304797}" destId="{22710E46-EDEF-4203-8555-DB76B59505D5}" srcOrd="0" destOrd="0" parTransId="{76A9D2FE-59C8-49D6-B9D9-54E88DAF2791}" sibTransId="{95FBC1ED-37AF-4D95-8938-9F944326B5BF}"/>
    <dgm:cxn modelId="{63D2B3C0-39D2-402A-8A46-4677D44FCAE0}" type="presOf" srcId="{A35CA6A8-2F54-4B0A-ADAB-9E893B5F7E26}" destId="{02952778-1564-4C77-83DE-B2145A0DBEBA}" srcOrd="0" destOrd="0" presId="urn:microsoft.com/office/officeart/2005/8/layout/hierarchy1"/>
    <dgm:cxn modelId="{646B6DF2-D567-491D-87C5-3D4F45A203D2}" srcId="{9F46E2D2-03FF-4629-8675-FE1FBA5FE268}" destId="{C0230F0C-A700-4948-87E1-E4AF7639A05E}" srcOrd="2" destOrd="0" parTransId="{7F880B03-8332-4BEB-B1ED-A04273946539}" sibTransId="{73E1F592-894A-4956-B8E5-75D0BCF4EF21}"/>
    <dgm:cxn modelId="{34793426-0FB4-4CAB-B2AB-EA34F3BAB90A}" type="presParOf" srcId="{3C34D84D-1688-408D-8D48-A913A82EA31D}" destId="{FF2E0A85-2989-41B0-9457-1D0FF42FB72E}" srcOrd="0" destOrd="0" presId="urn:microsoft.com/office/officeart/2005/8/layout/hierarchy1"/>
    <dgm:cxn modelId="{C77CF768-EB21-43B4-A7FD-408DDEF57795}" type="presParOf" srcId="{FF2E0A85-2989-41B0-9457-1D0FF42FB72E}" destId="{44ABC882-5A87-40BD-90E4-F01FA8363B2D}" srcOrd="0" destOrd="0" presId="urn:microsoft.com/office/officeart/2005/8/layout/hierarchy1"/>
    <dgm:cxn modelId="{D1809039-F732-471F-81D2-059F9264DBCC}" type="presParOf" srcId="{44ABC882-5A87-40BD-90E4-F01FA8363B2D}" destId="{4398B605-120F-4929-98B6-C685340B8090}" srcOrd="0" destOrd="0" presId="urn:microsoft.com/office/officeart/2005/8/layout/hierarchy1"/>
    <dgm:cxn modelId="{6DF89A71-9E99-4697-A2B9-D4E1771D3BAA}" type="presParOf" srcId="{44ABC882-5A87-40BD-90E4-F01FA8363B2D}" destId="{E3DBCDEE-C3C9-40BE-BBFC-B810C7F5D632}" srcOrd="1" destOrd="0" presId="urn:microsoft.com/office/officeart/2005/8/layout/hierarchy1"/>
    <dgm:cxn modelId="{4B46F5F7-29B4-40BD-A4F5-F6B7C55C8470}" type="presParOf" srcId="{FF2E0A85-2989-41B0-9457-1D0FF42FB72E}" destId="{2478C314-F50F-4E46-ADAB-DA264B1CE2EF}" srcOrd="1" destOrd="0" presId="urn:microsoft.com/office/officeart/2005/8/layout/hierarchy1"/>
    <dgm:cxn modelId="{19CD98F4-B333-4392-A9E3-48F937B22ABA}" type="presParOf" srcId="{2478C314-F50F-4E46-ADAB-DA264B1CE2EF}" destId="{DE5F1260-1841-40D2-8605-644C4B0EFC58}" srcOrd="0" destOrd="0" presId="urn:microsoft.com/office/officeart/2005/8/layout/hierarchy1"/>
    <dgm:cxn modelId="{F6EDA276-C5A6-46B7-8012-C47EA251A006}" type="presParOf" srcId="{2478C314-F50F-4E46-ADAB-DA264B1CE2EF}" destId="{FC4AD542-9D1F-4E60-94CC-81B196AC8842}" srcOrd="1" destOrd="0" presId="urn:microsoft.com/office/officeart/2005/8/layout/hierarchy1"/>
    <dgm:cxn modelId="{F312BF81-275E-4F47-947A-AC5095F1E74A}" type="presParOf" srcId="{FC4AD542-9D1F-4E60-94CC-81B196AC8842}" destId="{10A59654-2A79-4C70-BE1A-9B34B58511B0}" srcOrd="0" destOrd="0" presId="urn:microsoft.com/office/officeart/2005/8/layout/hierarchy1"/>
    <dgm:cxn modelId="{C6FCE223-51FE-43AE-ACD6-A7319EF1AECA}" type="presParOf" srcId="{10A59654-2A79-4C70-BE1A-9B34B58511B0}" destId="{2A181287-D2A9-4E29-915C-CACA9FBCA0C3}" srcOrd="0" destOrd="0" presId="urn:microsoft.com/office/officeart/2005/8/layout/hierarchy1"/>
    <dgm:cxn modelId="{06ADCCC5-A507-4FBB-A239-42BC217AA2DB}" type="presParOf" srcId="{10A59654-2A79-4C70-BE1A-9B34B58511B0}" destId="{8AD2EBFB-14E1-4B01-8F08-D41B8F68938F}" srcOrd="1" destOrd="0" presId="urn:microsoft.com/office/officeart/2005/8/layout/hierarchy1"/>
    <dgm:cxn modelId="{5DB4BB3C-A6E2-4699-BAE7-B0791AB34AC2}" type="presParOf" srcId="{FC4AD542-9D1F-4E60-94CC-81B196AC8842}" destId="{DD25B436-1660-411D-B303-7713AA2D9008}" srcOrd="1" destOrd="0" presId="urn:microsoft.com/office/officeart/2005/8/layout/hierarchy1"/>
    <dgm:cxn modelId="{35CEDB47-2770-4E91-8FE1-65E3B2C391CB}" type="presParOf" srcId="{DD25B436-1660-411D-B303-7713AA2D9008}" destId="{2ECA648E-D163-4F31-A9EC-A1B11692BB00}" srcOrd="0" destOrd="0" presId="urn:microsoft.com/office/officeart/2005/8/layout/hierarchy1"/>
    <dgm:cxn modelId="{CD9BAAF8-1171-46C0-BFDE-90FA3DE88166}" type="presParOf" srcId="{DD25B436-1660-411D-B303-7713AA2D9008}" destId="{7ED95515-A85E-46B6-B3FD-D0E644CD8C07}" srcOrd="1" destOrd="0" presId="urn:microsoft.com/office/officeart/2005/8/layout/hierarchy1"/>
    <dgm:cxn modelId="{D3094EAF-C7BB-483B-8508-68E4A562E4C6}" type="presParOf" srcId="{7ED95515-A85E-46B6-B3FD-D0E644CD8C07}" destId="{3CC0EDB0-2AAA-4BF1-8FC5-B158C54E9FF5}" srcOrd="0" destOrd="0" presId="urn:microsoft.com/office/officeart/2005/8/layout/hierarchy1"/>
    <dgm:cxn modelId="{757C52AF-93CC-4385-9A46-5EE1E3A3D532}" type="presParOf" srcId="{3CC0EDB0-2AAA-4BF1-8FC5-B158C54E9FF5}" destId="{CD63366F-FA7F-4772-B760-37AB15AE9896}" srcOrd="0" destOrd="0" presId="urn:microsoft.com/office/officeart/2005/8/layout/hierarchy1"/>
    <dgm:cxn modelId="{EC836ABA-9CBA-4DBE-BBCB-BA198D126549}" type="presParOf" srcId="{3CC0EDB0-2AAA-4BF1-8FC5-B158C54E9FF5}" destId="{86C4D01C-804C-4F67-A604-543D7D23A335}" srcOrd="1" destOrd="0" presId="urn:microsoft.com/office/officeart/2005/8/layout/hierarchy1"/>
    <dgm:cxn modelId="{7ADA5F6C-83DF-4D33-A0AD-D32CABF60379}" type="presParOf" srcId="{7ED95515-A85E-46B6-B3FD-D0E644CD8C07}" destId="{70CEBFA6-2039-4927-8FE4-5B9D40B29233}" srcOrd="1" destOrd="0" presId="urn:microsoft.com/office/officeart/2005/8/layout/hierarchy1"/>
    <dgm:cxn modelId="{1A11E404-1931-431D-A707-BF0F6F3EB6F5}" type="presParOf" srcId="{70CEBFA6-2039-4927-8FE4-5B9D40B29233}" destId="{5DCA416F-635A-4E65-B9B3-A5899AB9B87D}" srcOrd="0" destOrd="0" presId="urn:microsoft.com/office/officeart/2005/8/layout/hierarchy1"/>
    <dgm:cxn modelId="{144FE0BF-9C5F-4A48-BB6F-72F42442285E}" type="presParOf" srcId="{70CEBFA6-2039-4927-8FE4-5B9D40B29233}" destId="{912DA04D-161A-45BE-BDDD-B39E8BD3E9CD}" srcOrd="1" destOrd="0" presId="urn:microsoft.com/office/officeart/2005/8/layout/hierarchy1"/>
    <dgm:cxn modelId="{358E6CBA-4956-4200-BF3E-A841D9A03C94}" type="presParOf" srcId="{912DA04D-161A-45BE-BDDD-B39E8BD3E9CD}" destId="{3EB81B3F-7DD9-4AF0-92CF-D3FDF603A5C6}" srcOrd="0" destOrd="0" presId="urn:microsoft.com/office/officeart/2005/8/layout/hierarchy1"/>
    <dgm:cxn modelId="{5533D7E4-B473-49DC-B6BE-5DE9A14EC5D5}" type="presParOf" srcId="{3EB81B3F-7DD9-4AF0-92CF-D3FDF603A5C6}" destId="{E8C3F812-BCC8-49EF-A731-595FA5667120}" srcOrd="0" destOrd="0" presId="urn:microsoft.com/office/officeart/2005/8/layout/hierarchy1"/>
    <dgm:cxn modelId="{8B536C6B-FF73-468D-BBB6-F9A87C2CEA97}" type="presParOf" srcId="{3EB81B3F-7DD9-4AF0-92CF-D3FDF603A5C6}" destId="{83512686-5BA7-4BCA-B150-BD4148351318}" srcOrd="1" destOrd="0" presId="urn:microsoft.com/office/officeart/2005/8/layout/hierarchy1"/>
    <dgm:cxn modelId="{775617EE-26E3-4DC0-8B6D-20DF6498F81E}" type="presParOf" srcId="{912DA04D-161A-45BE-BDDD-B39E8BD3E9CD}" destId="{F06F0390-2048-4231-89B6-B0D4BC5E9E77}" srcOrd="1" destOrd="0" presId="urn:microsoft.com/office/officeart/2005/8/layout/hierarchy1"/>
    <dgm:cxn modelId="{0A0F3ACE-19EB-4F4D-828A-6A123888BD22}" type="presParOf" srcId="{DD25B436-1660-411D-B303-7713AA2D9008}" destId="{03D4A2F0-EBED-4462-8C0D-54F1BF8A702C}" srcOrd="2" destOrd="0" presId="urn:microsoft.com/office/officeart/2005/8/layout/hierarchy1"/>
    <dgm:cxn modelId="{068D7DF2-4443-43EA-B3D8-ACA1041AD005}" type="presParOf" srcId="{DD25B436-1660-411D-B303-7713AA2D9008}" destId="{F03C172B-A81C-43DE-89AB-250B3CFA7D76}" srcOrd="3" destOrd="0" presId="urn:microsoft.com/office/officeart/2005/8/layout/hierarchy1"/>
    <dgm:cxn modelId="{C1292CAF-7502-476E-96D7-47F913CF9D0F}" type="presParOf" srcId="{F03C172B-A81C-43DE-89AB-250B3CFA7D76}" destId="{9379FA9C-7044-4C0C-895E-C68957A78327}" srcOrd="0" destOrd="0" presId="urn:microsoft.com/office/officeart/2005/8/layout/hierarchy1"/>
    <dgm:cxn modelId="{48F750B7-F6A8-4B21-84ED-1CFDC7C990A3}" type="presParOf" srcId="{9379FA9C-7044-4C0C-895E-C68957A78327}" destId="{F2EC0739-1893-4074-99FC-A0A00D5DAC80}" srcOrd="0" destOrd="0" presId="urn:microsoft.com/office/officeart/2005/8/layout/hierarchy1"/>
    <dgm:cxn modelId="{9A7B6F57-E6C1-4B6B-A532-0414F722AE7C}" type="presParOf" srcId="{9379FA9C-7044-4C0C-895E-C68957A78327}" destId="{6C4E3E18-4595-4B12-AFF8-064FF2BDAA82}" srcOrd="1" destOrd="0" presId="urn:microsoft.com/office/officeart/2005/8/layout/hierarchy1"/>
    <dgm:cxn modelId="{72FA8EEF-8A92-472B-842A-47E39B42A99C}" type="presParOf" srcId="{F03C172B-A81C-43DE-89AB-250B3CFA7D76}" destId="{857A3AC8-BB6C-4CAA-9E24-7E9A69C916CB}" srcOrd="1" destOrd="0" presId="urn:microsoft.com/office/officeart/2005/8/layout/hierarchy1"/>
    <dgm:cxn modelId="{82D08681-EC4E-4C25-93C7-117AF5DADDF2}" type="presParOf" srcId="{857A3AC8-BB6C-4CAA-9E24-7E9A69C916CB}" destId="{02952778-1564-4C77-83DE-B2145A0DBEBA}" srcOrd="0" destOrd="0" presId="urn:microsoft.com/office/officeart/2005/8/layout/hierarchy1"/>
    <dgm:cxn modelId="{66BEA2B3-3184-4872-8F88-50C71F35FC25}" type="presParOf" srcId="{857A3AC8-BB6C-4CAA-9E24-7E9A69C916CB}" destId="{5BCEAB28-E88B-4869-9BA8-A9957E63DE00}" srcOrd="1" destOrd="0" presId="urn:microsoft.com/office/officeart/2005/8/layout/hierarchy1"/>
    <dgm:cxn modelId="{0145DDAA-2354-4841-BBDE-69B1E56AA36D}" type="presParOf" srcId="{5BCEAB28-E88B-4869-9BA8-A9957E63DE00}" destId="{CF4E8059-07AA-4A44-A753-1A56827B5B0F}" srcOrd="0" destOrd="0" presId="urn:microsoft.com/office/officeart/2005/8/layout/hierarchy1"/>
    <dgm:cxn modelId="{3A537729-82B0-4486-AC05-E802CEC5B6E7}" type="presParOf" srcId="{CF4E8059-07AA-4A44-A753-1A56827B5B0F}" destId="{B3F32188-1FA3-4C5F-A779-2600FE9478D2}" srcOrd="0" destOrd="0" presId="urn:microsoft.com/office/officeart/2005/8/layout/hierarchy1"/>
    <dgm:cxn modelId="{646397E3-ACD2-42E0-827F-7C989CC70220}" type="presParOf" srcId="{CF4E8059-07AA-4A44-A753-1A56827B5B0F}" destId="{C9EBAD3D-9E4C-46B6-87A4-D918CC0BF5A6}" srcOrd="1" destOrd="0" presId="urn:microsoft.com/office/officeart/2005/8/layout/hierarchy1"/>
    <dgm:cxn modelId="{E345E5E0-CC27-42F5-A967-987A5F0636D4}" type="presParOf" srcId="{5BCEAB28-E88B-4869-9BA8-A9957E63DE00}" destId="{2C100BE4-FF1E-4927-908A-6D0EC64CC3A5}" srcOrd="1" destOrd="0" presId="urn:microsoft.com/office/officeart/2005/8/layout/hierarchy1"/>
    <dgm:cxn modelId="{7FC4D2CA-0248-49BF-A0B1-D1E040DD8430}" type="presParOf" srcId="{3C34D84D-1688-408D-8D48-A913A82EA31D}" destId="{F98EC2DC-4E34-4262-8E4C-8E0086C19B59}" srcOrd="1" destOrd="0" presId="urn:microsoft.com/office/officeart/2005/8/layout/hierarchy1"/>
    <dgm:cxn modelId="{A3B5C75B-4218-4C72-8A1C-9DC9A712B59F}" type="presParOf" srcId="{F98EC2DC-4E34-4262-8E4C-8E0086C19B59}" destId="{9383416F-0579-42F4-9988-178197DB3202}" srcOrd="0" destOrd="0" presId="urn:microsoft.com/office/officeart/2005/8/layout/hierarchy1"/>
    <dgm:cxn modelId="{992EA495-A415-4CA5-8378-925365ABE354}" type="presParOf" srcId="{9383416F-0579-42F4-9988-178197DB3202}" destId="{2C7D56B9-6391-432C-A251-94AEB96476D3}" srcOrd="0" destOrd="0" presId="urn:microsoft.com/office/officeart/2005/8/layout/hierarchy1"/>
    <dgm:cxn modelId="{B49141BB-EECD-48D0-853B-00301CFE5592}" type="presParOf" srcId="{9383416F-0579-42F4-9988-178197DB3202}" destId="{5C83F568-02E2-46F8-8919-388696212F61}" srcOrd="1" destOrd="0" presId="urn:microsoft.com/office/officeart/2005/8/layout/hierarchy1"/>
    <dgm:cxn modelId="{2ED2279A-7AC8-417C-857C-D291435023EF}" type="presParOf" srcId="{F98EC2DC-4E34-4262-8E4C-8E0086C19B59}" destId="{43391223-A5E8-4CC6-979B-ABF71FE71C93}" srcOrd="1" destOrd="0" presId="urn:microsoft.com/office/officeart/2005/8/layout/hierarchy1"/>
    <dgm:cxn modelId="{2732CB7D-E7A6-4E93-94D8-8D4C420FD4D9}" type="presParOf" srcId="{43391223-A5E8-4CC6-979B-ABF71FE71C93}" destId="{68B883BF-D97A-4DE8-A7EC-9C5D2DC5FDD2}" srcOrd="0" destOrd="0" presId="urn:microsoft.com/office/officeart/2005/8/layout/hierarchy1"/>
    <dgm:cxn modelId="{54B35C3C-B6D2-4DF6-9788-613C9F256079}" type="presParOf" srcId="{43391223-A5E8-4CC6-979B-ABF71FE71C93}" destId="{B9AF2721-7CB5-429D-9916-1E22753CC84E}" srcOrd="1" destOrd="0" presId="urn:microsoft.com/office/officeart/2005/8/layout/hierarchy1"/>
    <dgm:cxn modelId="{07472BAC-7E47-4FD9-8C8D-5302EDD3EB92}" type="presParOf" srcId="{B9AF2721-7CB5-429D-9916-1E22753CC84E}" destId="{CE491E79-C614-4CA1-B800-2379E3D2BEEA}" srcOrd="0" destOrd="0" presId="urn:microsoft.com/office/officeart/2005/8/layout/hierarchy1"/>
    <dgm:cxn modelId="{C7F7CCDC-E2EA-477F-BF42-2E5DE7215556}" type="presParOf" srcId="{CE491E79-C614-4CA1-B800-2379E3D2BEEA}" destId="{8DB12BC3-F88F-4AF0-B41A-A470CA432E9D}" srcOrd="0" destOrd="0" presId="urn:microsoft.com/office/officeart/2005/8/layout/hierarchy1"/>
    <dgm:cxn modelId="{75B0BB88-D011-4824-B34C-7564C52E724C}" type="presParOf" srcId="{CE491E79-C614-4CA1-B800-2379E3D2BEEA}" destId="{A20F7333-4E68-4FDB-A67E-222752CC8ABF}" srcOrd="1" destOrd="0" presId="urn:microsoft.com/office/officeart/2005/8/layout/hierarchy1"/>
    <dgm:cxn modelId="{660CD171-6301-4AB1-8ABF-6DC607D765E8}" type="presParOf" srcId="{B9AF2721-7CB5-429D-9916-1E22753CC84E}" destId="{6259850E-CD5F-492D-8ACC-901740EB5DD0}" srcOrd="1" destOrd="0" presId="urn:microsoft.com/office/officeart/2005/8/layout/hierarchy1"/>
    <dgm:cxn modelId="{B1337BF7-26C7-43F0-8A12-D41179DCC28B}" type="presParOf" srcId="{6259850E-CD5F-492D-8ACC-901740EB5DD0}" destId="{53CE5035-E454-442B-8AED-87740F268C02}" srcOrd="0" destOrd="0" presId="urn:microsoft.com/office/officeart/2005/8/layout/hierarchy1"/>
    <dgm:cxn modelId="{4A184A4A-7F1F-4673-AA33-CCDE202BB966}" type="presParOf" srcId="{6259850E-CD5F-492D-8ACC-901740EB5DD0}" destId="{93E64D9B-18DC-4FD1-B77A-34DAFF346D2C}" srcOrd="1" destOrd="0" presId="urn:microsoft.com/office/officeart/2005/8/layout/hierarchy1"/>
    <dgm:cxn modelId="{4FC3160E-A6DD-4745-90EB-EB225E169F1D}" type="presParOf" srcId="{93E64D9B-18DC-4FD1-B77A-34DAFF346D2C}" destId="{17ADEC7B-E358-4B4D-A345-81D5E47CDBFA}" srcOrd="0" destOrd="0" presId="urn:microsoft.com/office/officeart/2005/8/layout/hierarchy1"/>
    <dgm:cxn modelId="{B1C70BB9-1ECF-4A72-8D44-D9571217519D}" type="presParOf" srcId="{17ADEC7B-E358-4B4D-A345-81D5E47CDBFA}" destId="{AA04C42C-2C2F-40DA-AA0D-42F6A4D1EF6F}" srcOrd="0" destOrd="0" presId="urn:microsoft.com/office/officeart/2005/8/layout/hierarchy1"/>
    <dgm:cxn modelId="{411B762B-F4FC-45EB-A3BE-A038D4606727}" type="presParOf" srcId="{17ADEC7B-E358-4B4D-A345-81D5E47CDBFA}" destId="{E28A471C-2169-46A8-A7A7-7CF774DBCA0C}" srcOrd="1" destOrd="0" presId="urn:microsoft.com/office/officeart/2005/8/layout/hierarchy1"/>
    <dgm:cxn modelId="{D2F85B70-2997-4E53-81A2-5E55FA6A9354}" type="presParOf" srcId="{93E64D9B-18DC-4FD1-B77A-34DAFF346D2C}" destId="{8C09C363-5D4E-4CF2-988F-C3A14EFB5ED6}" srcOrd="1" destOrd="0" presId="urn:microsoft.com/office/officeart/2005/8/layout/hierarchy1"/>
    <dgm:cxn modelId="{3A13E40E-3839-44E4-9E7C-F1AEC920280F}" type="presParOf" srcId="{8C09C363-5D4E-4CF2-988F-C3A14EFB5ED6}" destId="{35460ED1-D3EB-4C74-BF35-24C86823DE05}" srcOrd="0" destOrd="0" presId="urn:microsoft.com/office/officeart/2005/8/layout/hierarchy1"/>
    <dgm:cxn modelId="{ED930447-FC68-49D0-9A8E-197B255029CE}" type="presParOf" srcId="{8C09C363-5D4E-4CF2-988F-C3A14EFB5ED6}" destId="{E020C542-5858-4F37-B7DD-1C974119ABBA}" srcOrd="1" destOrd="0" presId="urn:microsoft.com/office/officeart/2005/8/layout/hierarchy1"/>
    <dgm:cxn modelId="{6E146533-0961-4A32-A61D-20AFCDEE8191}" type="presParOf" srcId="{E020C542-5858-4F37-B7DD-1C974119ABBA}" destId="{AF071E73-E101-42A6-83F6-8EC360653D68}" srcOrd="0" destOrd="0" presId="urn:microsoft.com/office/officeart/2005/8/layout/hierarchy1"/>
    <dgm:cxn modelId="{21FCFB24-F828-48F5-8104-BAC6F6535FE6}" type="presParOf" srcId="{AF071E73-E101-42A6-83F6-8EC360653D68}" destId="{205B1645-3055-41FA-97B6-CD7DAFE864F6}" srcOrd="0" destOrd="0" presId="urn:microsoft.com/office/officeart/2005/8/layout/hierarchy1"/>
    <dgm:cxn modelId="{88D3CD1D-5A30-4322-9BD9-F67B3A2A7CDB}" type="presParOf" srcId="{AF071E73-E101-42A6-83F6-8EC360653D68}" destId="{B8D993D2-3222-43B6-8A82-52BEDBD78B84}" srcOrd="1" destOrd="0" presId="urn:microsoft.com/office/officeart/2005/8/layout/hierarchy1"/>
    <dgm:cxn modelId="{FC32A424-A5EF-4F14-98F3-58774F333E62}" type="presParOf" srcId="{E020C542-5858-4F37-B7DD-1C974119ABBA}" destId="{1E854FD1-346F-4FF9-8E1A-EE9409CF1317}" srcOrd="1" destOrd="0" presId="urn:microsoft.com/office/officeart/2005/8/layout/hierarchy1"/>
    <dgm:cxn modelId="{462DDF09-87EB-4B49-9ECD-A216965E0DE5}" type="presParOf" srcId="{6259850E-CD5F-492D-8ACC-901740EB5DD0}" destId="{2A543AE1-C1E0-4F04-92D1-E9AD71B77F30}" srcOrd="2" destOrd="0" presId="urn:microsoft.com/office/officeart/2005/8/layout/hierarchy1"/>
    <dgm:cxn modelId="{70757C0F-753E-438A-A25A-6B3AA5B1FFCE}" type="presParOf" srcId="{6259850E-CD5F-492D-8ACC-901740EB5DD0}" destId="{0A04BEA8-DFB7-4237-B193-18432442611E}" srcOrd="3" destOrd="0" presId="urn:microsoft.com/office/officeart/2005/8/layout/hierarchy1"/>
    <dgm:cxn modelId="{48A61DB0-0C90-426E-88E3-A0B2E43FA6F1}" type="presParOf" srcId="{0A04BEA8-DFB7-4237-B193-18432442611E}" destId="{7CAD6242-529A-45C8-9A36-7834E1266A0D}" srcOrd="0" destOrd="0" presId="urn:microsoft.com/office/officeart/2005/8/layout/hierarchy1"/>
    <dgm:cxn modelId="{DF020528-6AB6-4ABD-824D-FF0F6F6E3347}" type="presParOf" srcId="{7CAD6242-529A-45C8-9A36-7834E1266A0D}" destId="{E7795676-EFA7-4618-8D50-3B3D8D327787}" srcOrd="0" destOrd="0" presId="urn:microsoft.com/office/officeart/2005/8/layout/hierarchy1"/>
    <dgm:cxn modelId="{3666AB3F-14D1-45A0-A91E-478FCE3BA1D8}" type="presParOf" srcId="{7CAD6242-529A-45C8-9A36-7834E1266A0D}" destId="{54532871-79EE-40A6-95D0-A737BAEC760B}" srcOrd="1" destOrd="0" presId="urn:microsoft.com/office/officeart/2005/8/layout/hierarchy1"/>
    <dgm:cxn modelId="{C061B89F-4F63-4C0D-AB87-90C6819A07F9}" type="presParOf" srcId="{0A04BEA8-DFB7-4237-B193-18432442611E}" destId="{488CA883-3436-4905-B743-7338BF9CEDA6}" srcOrd="1" destOrd="0" presId="urn:microsoft.com/office/officeart/2005/8/layout/hierarchy1"/>
    <dgm:cxn modelId="{B97843F6-A0A2-4E7C-9526-8C104BCE385F}" type="presParOf" srcId="{488CA883-3436-4905-B743-7338BF9CEDA6}" destId="{42E13643-CF1B-48B4-A3F4-AA2C4FD9C5D5}" srcOrd="0" destOrd="0" presId="urn:microsoft.com/office/officeart/2005/8/layout/hierarchy1"/>
    <dgm:cxn modelId="{B5D86BEB-BAD8-4EF4-8007-17DEFE6C3FDC}" type="presParOf" srcId="{488CA883-3436-4905-B743-7338BF9CEDA6}" destId="{BCBB9148-4773-45A6-8B7D-F6C499908E18}" srcOrd="1" destOrd="0" presId="urn:microsoft.com/office/officeart/2005/8/layout/hierarchy1"/>
    <dgm:cxn modelId="{2EDF14DF-E976-4CBE-94D4-5AF41943C5A8}" type="presParOf" srcId="{BCBB9148-4773-45A6-8B7D-F6C499908E18}" destId="{E74D4AB5-9C2A-4DAB-995F-F7016CFF7980}" srcOrd="0" destOrd="0" presId="urn:microsoft.com/office/officeart/2005/8/layout/hierarchy1"/>
    <dgm:cxn modelId="{1B5F7CDF-CDA8-49F9-8554-C8C7F9A79C5A}" type="presParOf" srcId="{E74D4AB5-9C2A-4DAB-995F-F7016CFF7980}" destId="{0BED1A86-8EC1-4D2D-B2C7-D1DFFF121ECB}" srcOrd="0" destOrd="0" presId="urn:microsoft.com/office/officeart/2005/8/layout/hierarchy1"/>
    <dgm:cxn modelId="{8E9B42FD-5988-4319-8667-6E439598B45A}" type="presParOf" srcId="{E74D4AB5-9C2A-4DAB-995F-F7016CFF7980}" destId="{E9D92D68-D18C-4B98-8B82-2337EA754918}" srcOrd="1" destOrd="0" presId="urn:microsoft.com/office/officeart/2005/8/layout/hierarchy1"/>
    <dgm:cxn modelId="{0C8711ED-15EB-4190-8D19-1E5C4E404DCF}" type="presParOf" srcId="{BCBB9148-4773-45A6-8B7D-F6C499908E18}" destId="{42390490-E874-4E53-9028-B2A414DE046C}" srcOrd="1" destOrd="0" presId="urn:microsoft.com/office/officeart/2005/8/layout/hierarchy1"/>
    <dgm:cxn modelId="{11A26409-1EF6-4DE7-AF20-879374CD4EA2}" type="presParOf" srcId="{3C34D84D-1688-408D-8D48-A913A82EA31D}" destId="{26303679-6A9D-4961-9C7D-5DF8D6BB5AD2}" srcOrd="2" destOrd="0" presId="urn:microsoft.com/office/officeart/2005/8/layout/hierarchy1"/>
    <dgm:cxn modelId="{7E4A9F05-04E2-4F66-BDCE-5175CA39EFA4}" type="presParOf" srcId="{26303679-6A9D-4961-9C7D-5DF8D6BB5AD2}" destId="{760DA77C-A324-4751-B3A9-22A9C3FC5341}" srcOrd="0" destOrd="0" presId="urn:microsoft.com/office/officeart/2005/8/layout/hierarchy1"/>
    <dgm:cxn modelId="{CF51FEAC-02BF-4433-BEBD-E43575FB7EA6}" type="presParOf" srcId="{760DA77C-A324-4751-B3A9-22A9C3FC5341}" destId="{034D35E5-5B5F-4922-9D40-92DA594E23B7}" srcOrd="0" destOrd="0" presId="urn:microsoft.com/office/officeart/2005/8/layout/hierarchy1"/>
    <dgm:cxn modelId="{AB0F653C-87E1-4CD7-A0C5-E13CF04C6A22}" type="presParOf" srcId="{760DA77C-A324-4751-B3A9-22A9C3FC5341}" destId="{26131B07-1F1A-443A-A887-171FC0ABBE8E}" srcOrd="1" destOrd="0" presId="urn:microsoft.com/office/officeart/2005/8/layout/hierarchy1"/>
    <dgm:cxn modelId="{8AD02BA8-E331-434F-B8B1-13FBD20459B4}" type="presParOf" srcId="{26303679-6A9D-4961-9C7D-5DF8D6BB5AD2}" destId="{08C69B8A-3DB8-46D1-A544-3C759CA3C002}" srcOrd="1" destOrd="0" presId="urn:microsoft.com/office/officeart/2005/8/layout/hierarchy1"/>
    <dgm:cxn modelId="{1FE5B191-FCE3-4C19-8D64-237153E8D765}" type="presParOf" srcId="{08C69B8A-3DB8-46D1-A544-3C759CA3C002}" destId="{40999343-D4BC-45BE-98F7-23FA853BB18F}" srcOrd="0" destOrd="0" presId="urn:microsoft.com/office/officeart/2005/8/layout/hierarchy1"/>
    <dgm:cxn modelId="{08456FEC-E565-4A89-9258-E03020680F97}" type="presParOf" srcId="{08C69B8A-3DB8-46D1-A544-3C759CA3C002}" destId="{37638CBA-025B-4C92-8832-E0D03F7EE106}" srcOrd="1" destOrd="0" presId="urn:microsoft.com/office/officeart/2005/8/layout/hierarchy1"/>
    <dgm:cxn modelId="{4800985E-36CC-46A6-AE4A-78BE9DBE9284}" type="presParOf" srcId="{37638CBA-025B-4C92-8832-E0D03F7EE106}" destId="{68F6EA13-C3A2-4D99-A28F-88B0F9F652DF}" srcOrd="0" destOrd="0" presId="urn:microsoft.com/office/officeart/2005/8/layout/hierarchy1"/>
    <dgm:cxn modelId="{F64821EA-99FE-48BE-A892-BB2461E237F5}" type="presParOf" srcId="{68F6EA13-C3A2-4D99-A28F-88B0F9F652DF}" destId="{D8497BBD-3F9F-4F34-B32F-776FC0910307}" srcOrd="0" destOrd="0" presId="urn:microsoft.com/office/officeart/2005/8/layout/hierarchy1"/>
    <dgm:cxn modelId="{2BC1F1D2-6868-45F8-8826-84D080C09DCF}" type="presParOf" srcId="{68F6EA13-C3A2-4D99-A28F-88B0F9F652DF}" destId="{678B373E-E284-43BE-A6D8-9C19F2FEB1B4}" srcOrd="1" destOrd="0" presId="urn:microsoft.com/office/officeart/2005/8/layout/hierarchy1"/>
    <dgm:cxn modelId="{45618A54-0D8B-4B5A-9C7F-8C7BAA1A890C}" type="presParOf" srcId="{37638CBA-025B-4C92-8832-E0D03F7EE106}" destId="{2099903A-0C95-408A-9336-929CC07EECE2}" srcOrd="1" destOrd="0" presId="urn:microsoft.com/office/officeart/2005/8/layout/hierarchy1"/>
    <dgm:cxn modelId="{0E317234-C823-489E-AF9F-7E34BC139DF6}" type="presParOf" srcId="{08C69B8A-3DB8-46D1-A544-3C759CA3C002}" destId="{CCF2844D-EFE7-454D-A2CC-5DBECDC9AE62}" srcOrd="2" destOrd="0" presId="urn:microsoft.com/office/officeart/2005/8/layout/hierarchy1"/>
    <dgm:cxn modelId="{94A4AC9B-3BFE-4687-B4E7-40BADF27B9CA}" type="presParOf" srcId="{08C69B8A-3DB8-46D1-A544-3C759CA3C002}" destId="{BDADC5AE-9B83-4B72-9479-AA11905758CD}" srcOrd="3" destOrd="0" presId="urn:microsoft.com/office/officeart/2005/8/layout/hierarchy1"/>
    <dgm:cxn modelId="{54F69949-156E-49C4-8C85-DE7C845C6FDE}" type="presParOf" srcId="{BDADC5AE-9B83-4B72-9479-AA11905758CD}" destId="{68909093-B869-47A9-8A18-6D5D6FDCF61E}" srcOrd="0" destOrd="0" presId="urn:microsoft.com/office/officeart/2005/8/layout/hierarchy1"/>
    <dgm:cxn modelId="{1CACC80F-B111-45CD-9EE8-A421E913F554}" type="presParOf" srcId="{68909093-B869-47A9-8A18-6D5D6FDCF61E}" destId="{0182EED3-5BEE-449F-8BC2-356392E78206}" srcOrd="0" destOrd="0" presId="urn:microsoft.com/office/officeart/2005/8/layout/hierarchy1"/>
    <dgm:cxn modelId="{EAEE898D-92E5-4B9B-A9C8-D8BCE1733CE6}" type="presParOf" srcId="{68909093-B869-47A9-8A18-6D5D6FDCF61E}" destId="{BCDF2053-E4B7-48F1-804D-822ED2AC908B}" srcOrd="1" destOrd="0" presId="urn:microsoft.com/office/officeart/2005/8/layout/hierarchy1"/>
    <dgm:cxn modelId="{B36FBFFE-58FD-40D4-A4FA-140EBD4928FF}" type="presParOf" srcId="{BDADC5AE-9B83-4B72-9479-AA11905758CD}" destId="{E49E419A-6D7C-4993-AE0F-32B84BD1D5E2}" srcOrd="1" destOrd="0" presId="urn:microsoft.com/office/officeart/2005/8/layout/hierarchy1"/>
    <dgm:cxn modelId="{9F5A30AE-92EF-4DDA-8D61-69EE5C72DAE9}" type="presParOf" srcId="{08C69B8A-3DB8-46D1-A544-3C759CA3C002}" destId="{1D5BD0BE-38F3-4595-B239-06F582656D73}" srcOrd="4" destOrd="0" presId="urn:microsoft.com/office/officeart/2005/8/layout/hierarchy1"/>
    <dgm:cxn modelId="{98438990-F1BF-4435-B959-82A2A2A74226}" type="presParOf" srcId="{08C69B8A-3DB8-46D1-A544-3C759CA3C002}" destId="{62F7AC6B-05C9-4784-96DD-423DF3B0EEAB}" srcOrd="5" destOrd="0" presId="urn:microsoft.com/office/officeart/2005/8/layout/hierarchy1"/>
    <dgm:cxn modelId="{064CD722-78D0-42B4-94A7-FFA61361163F}" type="presParOf" srcId="{62F7AC6B-05C9-4784-96DD-423DF3B0EEAB}" destId="{5F95B10A-7A1D-4099-BB96-6330BA082467}" srcOrd="0" destOrd="0" presId="urn:microsoft.com/office/officeart/2005/8/layout/hierarchy1"/>
    <dgm:cxn modelId="{533D6058-A734-4CFB-8D22-0906EBF3DBAE}" type="presParOf" srcId="{5F95B10A-7A1D-4099-BB96-6330BA082467}" destId="{4919586D-A018-4C8B-B640-F904E911ECCD}" srcOrd="0" destOrd="0" presId="urn:microsoft.com/office/officeart/2005/8/layout/hierarchy1"/>
    <dgm:cxn modelId="{58E8BED3-544F-4AAB-B391-29A8BF85A3C4}" type="presParOf" srcId="{5F95B10A-7A1D-4099-BB96-6330BA082467}" destId="{3A65A6F9-6570-4BD8-BE5E-2D0F7E99C454}" srcOrd="1" destOrd="0" presId="urn:microsoft.com/office/officeart/2005/8/layout/hierarchy1"/>
    <dgm:cxn modelId="{E3EFF8DF-FABA-494E-A35A-81F9F31B8CE7}" type="presParOf" srcId="{62F7AC6B-05C9-4784-96DD-423DF3B0EEAB}" destId="{6127036D-F2EB-4955-882D-BDA8D09C3C74}" srcOrd="1" destOrd="0" presId="urn:microsoft.com/office/officeart/2005/8/layout/hierarchy1"/>
    <dgm:cxn modelId="{A0F07915-9F26-403A-91A8-9E240E3B2777}" type="presParOf" srcId="{3C34D84D-1688-408D-8D48-A913A82EA31D}" destId="{1DA0B8EC-2C09-497C-9CB0-AE0AFB570B7C}" srcOrd="3" destOrd="0" presId="urn:microsoft.com/office/officeart/2005/8/layout/hierarchy1"/>
    <dgm:cxn modelId="{4875AA09-79CC-46A0-88DF-5219F104EEE4}" type="presParOf" srcId="{1DA0B8EC-2C09-497C-9CB0-AE0AFB570B7C}" destId="{4914EB1F-1526-4D4E-9D6A-696C24A87152}" srcOrd="0" destOrd="0" presId="urn:microsoft.com/office/officeart/2005/8/layout/hierarchy1"/>
    <dgm:cxn modelId="{D8F4E5C9-1B59-4CB2-B024-C4AEBB51F04B}" type="presParOf" srcId="{4914EB1F-1526-4D4E-9D6A-696C24A87152}" destId="{B34FBA46-6E9C-4505-8BD8-294D72DD53B6}" srcOrd="0" destOrd="0" presId="urn:microsoft.com/office/officeart/2005/8/layout/hierarchy1"/>
    <dgm:cxn modelId="{1C4BC2F2-9749-46CC-B8A5-A49DAB2712A8}" type="presParOf" srcId="{4914EB1F-1526-4D4E-9D6A-696C24A87152}" destId="{10E44279-4DE7-4E3F-B209-6789A6CA2FF0}" srcOrd="1" destOrd="0" presId="urn:microsoft.com/office/officeart/2005/8/layout/hierarchy1"/>
    <dgm:cxn modelId="{6FF0B3E4-49FA-4758-8185-BC20AF297307}" type="presParOf" srcId="{1DA0B8EC-2C09-497C-9CB0-AE0AFB570B7C}" destId="{C6D88698-3C90-4B4E-80A4-7B85CB29B913}" srcOrd="1" destOrd="0" presId="urn:microsoft.com/office/officeart/2005/8/layout/hierarchy1"/>
    <dgm:cxn modelId="{A46A0817-B983-41AD-911C-3F502E1D54AA}" type="presParOf" srcId="{C6D88698-3C90-4B4E-80A4-7B85CB29B913}" destId="{CC4F11B0-24CE-41D5-A591-DFAEAD7CD605}" srcOrd="0" destOrd="0" presId="urn:microsoft.com/office/officeart/2005/8/layout/hierarchy1"/>
    <dgm:cxn modelId="{BF8D7F3C-E4BD-4F57-97F7-2F8AE9A81DB7}" type="presParOf" srcId="{C6D88698-3C90-4B4E-80A4-7B85CB29B913}" destId="{960A4840-6FA1-4289-9A09-255DB13011B6}" srcOrd="1" destOrd="0" presId="urn:microsoft.com/office/officeart/2005/8/layout/hierarchy1"/>
    <dgm:cxn modelId="{24AC2D63-4CEA-4025-8A31-D98D6B9F6A2F}" type="presParOf" srcId="{960A4840-6FA1-4289-9A09-255DB13011B6}" destId="{B08E2FE5-4B31-4988-A926-85749D59F4F3}" srcOrd="0" destOrd="0" presId="urn:microsoft.com/office/officeart/2005/8/layout/hierarchy1"/>
    <dgm:cxn modelId="{D1263B10-2726-43AE-9E8B-71B8C6F6311C}" type="presParOf" srcId="{B08E2FE5-4B31-4988-A926-85749D59F4F3}" destId="{412C4483-4142-4376-8DE3-51A064B472E0}" srcOrd="0" destOrd="0" presId="urn:microsoft.com/office/officeart/2005/8/layout/hierarchy1"/>
    <dgm:cxn modelId="{54FECD46-521F-4D29-BE7A-4576DCAA7520}" type="presParOf" srcId="{B08E2FE5-4B31-4988-A926-85749D59F4F3}" destId="{E126484F-6917-4838-ACB7-AE990E41C7C4}" srcOrd="1" destOrd="0" presId="urn:microsoft.com/office/officeart/2005/8/layout/hierarchy1"/>
    <dgm:cxn modelId="{5F6F546D-7ECB-46C1-88F8-1CB45FE69F72}" type="presParOf" srcId="{960A4840-6FA1-4289-9A09-255DB13011B6}" destId="{34FF39DA-A540-4D34-881D-11B451CE9ED8}" srcOrd="1" destOrd="0" presId="urn:microsoft.com/office/officeart/2005/8/layout/hierarchy1"/>
    <dgm:cxn modelId="{C59D6504-F30C-474B-A3FF-7FDF73BF465D}" type="presParOf" srcId="{C6D88698-3C90-4B4E-80A4-7B85CB29B913}" destId="{08EB2A5F-8B18-4C8A-AD24-2D63CE24F68F}" srcOrd="2" destOrd="0" presId="urn:microsoft.com/office/officeart/2005/8/layout/hierarchy1"/>
    <dgm:cxn modelId="{F694F6DF-D4C4-4FD9-BF9B-95E0BB3FE11B}" type="presParOf" srcId="{C6D88698-3C90-4B4E-80A4-7B85CB29B913}" destId="{08A6074D-6570-48C8-ADE6-7A02FEDE2FB9}" srcOrd="3" destOrd="0" presId="urn:microsoft.com/office/officeart/2005/8/layout/hierarchy1"/>
    <dgm:cxn modelId="{0312D78B-627B-4E9A-B33B-DEC4CB5E0DAA}" type="presParOf" srcId="{08A6074D-6570-48C8-ADE6-7A02FEDE2FB9}" destId="{F2B320FD-2593-44DD-98CE-F49BDB1ADC29}" srcOrd="0" destOrd="0" presId="urn:microsoft.com/office/officeart/2005/8/layout/hierarchy1"/>
    <dgm:cxn modelId="{2E650CA6-16C5-4769-989D-AE1702FE71D2}" type="presParOf" srcId="{F2B320FD-2593-44DD-98CE-F49BDB1ADC29}" destId="{B5006E21-72E7-490D-B771-718405F73ADB}" srcOrd="0" destOrd="0" presId="urn:microsoft.com/office/officeart/2005/8/layout/hierarchy1"/>
    <dgm:cxn modelId="{2FA35BD1-1A92-4EE6-A837-DABCB8B5D8EF}" type="presParOf" srcId="{F2B320FD-2593-44DD-98CE-F49BDB1ADC29}" destId="{95C17218-43FD-4383-B069-2151E92C57BD}" srcOrd="1" destOrd="0" presId="urn:microsoft.com/office/officeart/2005/8/layout/hierarchy1"/>
    <dgm:cxn modelId="{48136E1C-F3E3-42FB-9044-C3B36EFF854A}" type="presParOf" srcId="{08A6074D-6570-48C8-ADE6-7A02FEDE2FB9}" destId="{11DA5775-9C81-4810-B3EB-648BE6C5D637}" srcOrd="1" destOrd="0" presId="urn:microsoft.com/office/officeart/2005/8/layout/hierarchy1"/>
    <dgm:cxn modelId="{2B4BA07C-D809-4B56-A6CE-62E1B5E0A60C}" type="presParOf" srcId="{C6D88698-3C90-4B4E-80A4-7B85CB29B913}" destId="{03E9B41F-84EC-4F6A-999D-FE1932061DA0}" srcOrd="4" destOrd="0" presId="urn:microsoft.com/office/officeart/2005/8/layout/hierarchy1"/>
    <dgm:cxn modelId="{D783671A-DBA5-4953-BC4E-C455810DF67A}" type="presParOf" srcId="{C6D88698-3C90-4B4E-80A4-7B85CB29B913}" destId="{0A12C883-6E98-4560-858D-DD482F428BF9}" srcOrd="5" destOrd="0" presId="urn:microsoft.com/office/officeart/2005/8/layout/hierarchy1"/>
    <dgm:cxn modelId="{77000816-4294-406E-A0DB-7EC5CCE07391}" type="presParOf" srcId="{0A12C883-6E98-4560-858D-DD482F428BF9}" destId="{CAABEAD4-8FB4-4E84-857A-B1AE59039836}" srcOrd="0" destOrd="0" presId="urn:microsoft.com/office/officeart/2005/8/layout/hierarchy1"/>
    <dgm:cxn modelId="{56A83112-4D40-49A0-97D7-A12BB96F0B0E}" type="presParOf" srcId="{CAABEAD4-8FB4-4E84-857A-B1AE59039836}" destId="{FFE0D159-7D5C-493C-B75B-DD4A99D0B271}" srcOrd="0" destOrd="0" presId="urn:microsoft.com/office/officeart/2005/8/layout/hierarchy1"/>
    <dgm:cxn modelId="{F282C21D-B717-44F2-AF06-D40AD67E7D27}" type="presParOf" srcId="{CAABEAD4-8FB4-4E84-857A-B1AE59039836}" destId="{E2E9DCC5-415B-407B-8F28-15FD0FF22A61}" srcOrd="1" destOrd="0" presId="urn:microsoft.com/office/officeart/2005/8/layout/hierarchy1"/>
    <dgm:cxn modelId="{27C0CD80-83E1-41FB-B9AC-41D50D7F752D}" type="presParOf" srcId="{0A12C883-6E98-4560-858D-DD482F428BF9}" destId="{380A7ACE-007D-4ACC-BF77-E397F94F70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9B41F-84EC-4F6A-999D-FE1932061DA0}">
      <dsp:nvSpPr>
        <dsp:cNvPr id="0" name=""/>
        <dsp:cNvSpPr/>
      </dsp:nvSpPr>
      <dsp:spPr>
        <a:xfrm>
          <a:off x="7991303" y="4028131"/>
          <a:ext cx="1210731" cy="28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31"/>
              </a:lnTo>
              <a:lnTo>
                <a:pt x="1210731" y="196331"/>
              </a:lnTo>
              <a:lnTo>
                <a:pt x="1210731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B2A5F-8B18-4C8A-AD24-2D63CE24F68F}">
      <dsp:nvSpPr>
        <dsp:cNvPr id="0" name=""/>
        <dsp:cNvSpPr/>
      </dsp:nvSpPr>
      <dsp:spPr>
        <a:xfrm>
          <a:off x="7945583" y="4028131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F11B0-24CE-41D5-A591-DFAEAD7CD605}">
      <dsp:nvSpPr>
        <dsp:cNvPr id="0" name=""/>
        <dsp:cNvSpPr/>
      </dsp:nvSpPr>
      <dsp:spPr>
        <a:xfrm>
          <a:off x="6780571" y="4028131"/>
          <a:ext cx="1210731" cy="288099"/>
        </a:xfrm>
        <a:custGeom>
          <a:avLst/>
          <a:gdLst/>
          <a:ahLst/>
          <a:cxnLst/>
          <a:rect l="0" t="0" r="0" b="0"/>
          <a:pathLst>
            <a:path>
              <a:moveTo>
                <a:pt x="1210731" y="0"/>
              </a:moveTo>
              <a:lnTo>
                <a:pt x="1210731" y="196331"/>
              </a:lnTo>
              <a:lnTo>
                <a:pt x="0" y="196331"/>
              </a:lnTo>
              <a:lnTo>
                <a:pt x="0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BD0BE-38F3-4595-B239-06F582656D73}">
      <dsp:nvSpPr>
        <dsp:cNvPr id="0" name=""/>
        <dsp:cNvSpPr/>
      </dsp:nvSpPr>
      <dsp:spPr>
        <a:xfrm>
          <a:off x="7038627" y="1960880"/>
          <a:ext cx="1210731" cy="28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31"/>
              </a:lnTo>
              <a:lnTo>
                <a:pt x="1210731" y="196331"/>
              </a:lnTo>
              <a:lnTo>
                <a:pt x="1210731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2844D-EFE7-454D-A2CC-5DBECDC9AE62}">
      <dsp:nvSpPr>
        <dsp:cNvPr id="0" name=""/>
        <dsp:cNvSpPr/>
      </dsp:nvSpPr>
      <dsp:spPr>
        <a:xfrm>
          <a:off x="6992907" y="1960880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99343-D4BC-45BE-98F7-23FA853BB18F}">
      <dsp:nvSpPr>
        <dsp:cNvPr id="0" name=""/>
        <dsp:cNvSpPr/>
      </dsp:nvSpPr>
      <dsp:spPr>
        <a:xfrm>
          <a:off x="5827896" y="1960880"/>
          <a:ext cx="1210731" cy="288099"/>
        </a:xfrm>
        <a:custGeom>
          <a:avLst/>
          <a:gdLst/>
          <a:ahLst/>
          <a:cxnLst/>
          <a:rect l="0" t="0" r="0" b="0"/>
          <a:pathLst>
            <a:path>
              <a:moveTo>
                <a:pt x="1210731" y="0"/>
              </a:moveTo>
              <a:lnTo>
                <a:pt x="1210731" y="196331"/>
              </a:lnTo>
              <a:lnTo>
                <a:pt x="0" y="196331"/>
              </a:lnTo>
              <a:lnTo>
                <a:pt x="0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13643-CF1B-48B4-A3F4-AA2C4FD9C5D5}">
      <dsp:nvSpPr>
        <dsp:cNvPr id="0" name=""/>
        <dsp:cNvSpPr/>
      </dsp:nvSpPr>
      <dsp:spPr>
        <a:xfrm>
          <a:off x="4537299" y="4404738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3AE1-C1E0-4F04-92D1-E9AD71B77F30}">
      <dsp:nvSpPr>
        <dsp:cNvPr id="0" name=""/>
        <dsp:cNvSpPr/>
      </dsp:nvSpPr>
      <dsp:spPr>
        <a:xfrm>
          <a:off x="3977653" y="3487609"/>
          <a:ext cx="605365" cy="28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31"/>
              </a:lnTo>
              <a:lnTo>
                <a:pt x="605365" y="196331"/>
              </a:lnTo>
              <a:lnTo>
                <a:pt x="605365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60ED1-D3EB-4C74-BF35-24C86823DE05}">
      <dsp:nvSpPr>
        <dsp:cNvPr id="0" name=""/>
        <dsp:cNvSpPr/>
      </dsp:nvSpPr>
      <dsp:spPr>
        <a:xfrm>
          <a:off x="3326567" y="4404738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E5035-E454-442B-8AED-87740F268C02}">
      <dsp:nvSpPr>
        <dsp:cNvPr id="0" name=""/>
        <dsp:cNvSpPr/>
      </dsp:nvSpPr>
      <dsp:spPr>
        <a:xfrm>
          <a:off x="3372287" y="3487609"/>
          <a:ext cx="605365" cy="288099"/>
        </a:xfrm>
        <a:custGeom>
          <a:avLst/>
          <a:gdLst/>
          <a:ahLst/>
          <a:cxnLst/>
          <a:rect l="0" t="0" r="0" b="0"/>
          <a:pathLst>
            <a:path>
              <a:moveTo>
                <a:pt x="605365" y="0"/>
              </a:moveTo>
              <a:lnTo>
                <a:pt x="605365" y="196331"/>
              </a:lnTo>
              <a:lnTo>
                <a:pt x="0" y="196331"/>
              </a:lnTo>
              <a:lnTo>
                <a:pt x="0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883BF-D97A-4DE8-A7EC-9C5D2DC5FDD2}">
      <dsp:nvSpPr>
        <dsp:cNvPr id="0" name=""/>
        <dsp:cNvSpPr/>
      </dsp:nvSpPr>
      <dsp:spPr>
        <a:xfrm>
          <a:off x="3931933" y="2570479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52778-1564-4C77-83DE-B2145A0DBEBA}">
      <dsp:nvSpPr>
        <dsp:cNvPr id="0" name=""/>
        <dsp:cNvSpPr/>
      </dsp:nvSpPr>
      <dsp:spPr>
        <a:xfrm>
          <a:off x="1663894" y="3815903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4A2F0-EBED-4462-8C0D-54F1BF8A702C}">
      <dsp:nvSpPr>
        <dsp:cNvPr id="0" name=""/>
        <dsp:cNvSpPr/>
      </dsp:nvSpPr>
      <dsp:spPr>
        <a:xfrm>
          <a:off x="1104248" y="2898773"/>
          <a:ext cx="605365" cy="288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31"/>
              </a:lnTo>
              <a:lnTo>
                <a:pt x="605365" y="196331"/>
              </a:lnTo>
              <a:lnTo>
                <a:pt x="605365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A416F-635A-4E65-B9B3-A5899AB9B87D}">
      <dsp:nvSpPr>
        <dsp:cNvPr id="0" name=""/>
        <dsp:cNvSpPr/>
      </dsp:nvSpPr>
      <dsp:spPr>
        <a:xfrm>
          <a:off x="453162" y="3815903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A648E-D163-4F31-A9EC-A1B11692BB00}">
      <dsp:nvSpPr>
        <dsp:cNvPr id="0" name=""/>
        <dsp:cNvSpPr/>
      </dsp:nvSpPr>
      <dsp:spPr>
        <a:xfrm>
          <a:off x="498882" y="2898773"/>
          <a:ext cx="605365" cy="288099"/>
        </a:xfrm>
        <a:custGeom>
          <a:avLst/>
          <a:gdLst/>
          <a:ahLst/>
          <a:cxnLst/>
          <a:rect l="0" t="0" r="0" b="0"/>
          <a:pathLst>
            <a:path>
              <a:moveTo>
                <a:pt x="605365" y="0"/>
              </a:moveTo>
              <a:lnTo>
                <a:pt x="605365" y="196331"/>
              </a:lnTo>
              <a:lnTo>
                <a:pt x="0" y="196331"/>
              </a:lnTo>
              <a:lnTo>
                <a:pt x="0" y="2880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F1260-1841-40D2-8605-644C4B0EFC58}">
      <dsp:nvSpPr>
        <dsp:cNvPr id="0" name=""/>
        <dsp:cNvSpPr/>
      </dsp:nvSpPr>
      <dsp:spPr>
        <a:xfrm>
          <a:off x="1058528" y="1981644"/>
          <a:ext cx="91440" cy="288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0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8B605-120F-4929-98B6-C685340B8090}">
      <dsp:nvSpPr>
        <dsp:cNvPr id="0" name=""/>
        <dsp:cNvSpPr/>
      </dsp:nvSpPr>
      <dsp:spPr>
        <a:xfrm>
          <a:off x="608949" y="1352614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BCDEE-C3C9-40BE-BBFC-B810C7F5D632}">
      <dsp:nvSpPr>
        <dsp:cNvPr id="0" name=""/>
        <dsp:cNvSpPr/>
      </dsp:nvSpPr>
      <dsp:spPr>
        <a:xfrm>
          <a:off x="719015" y="1457177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Dorm 1</a:t>
          </a:r>
          <a:endParaRPr lang="en-US" sz="900" kern="1200" dirty="0"/>
        </a:p>
      </dsp:txBody>
      <dsp:txXfrm>
        <a:off x="737439" y="1475601"/>
        <a:ext cx="953750" cy="592182"/>
      </dsp:txXfrm>
    </dsp:sp>
    <dsp:sp modelId="{2A181287-D2A9-4E29-915C-CACA9FBCA0C3}">
      <dsp:nvSpPr>
        <dsp:cNvPr id="0" name=""/>
        <dsp:cNvSpPr/>
      </dsp:nvSpPr>
      <dsp:spPr>
        <a:xfrm>
          <a:off x="608949" y="2269743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2EBFB-14E1-4B01-8F08-D41B8F68938F}">
      <dsp:nvSpPr>
        <dsp:cNvPr id="0" name=""/>
        <dsp:cNvSpPr/>
      </dsp:nvSpPr>
      <dsp:spPr>
        <a:xfrm>
          <a:off x="719015" y="2374306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ArrayList</a:t>
          </a:r>
          <a:r>
            <a:rPr lang="en-US" sz="900" kern="1200" dirty="0" smtClean="0"/>
            <a:t>&lt;Room&gt;</a:t>
          </a:r>
          <a:endParaRPr lang="en-US" sz="900" kern="1200" dirty="0"/>
        </a:p>
      </dsp:txBody>
      <dsp:txXfrm>
        <a:off x="737439" y="2392730"/>
        <a:ext cx="953750" cy="592182"/>
      </dsp:txXfrm>
    </dsp:sp>
    <dsp:sp modelId="{CD63366F-FA7F-4772-B760-37AB15AE9896}">
      <dsp:nvSpPr>
        <dsp:cNvPr id="0" name=""/>
        <dsp:cNvSpPr/>
      </dsp:nvSpPr>
      <dsp:spPr>
        <a:xfrm>
          <a:off x="3583" y="3186872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4D01C-804C-4F67-A604-543D7D23A335}">
      <dsp:nvSpPr>
        <dsp:cNvPr id="0" name=""/>
        <dsp:cNvSpPr/>
      </dsp:nvSpPr>
      <dsp:spPr>
        <a:xfrm>
          <a:off x="113649" y="3291436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Room 101</a:t>
          </a:r>
          <a:endParaRPr lang="en-US" sz="900" kern="1200" dirty="0"/>
        </a:p>
      </dsp:txBody>
      <dsp:txXfrm>
        <a:off x="132073" y="3309860"/>
        <a:ext cx="953750" cy="592182"/>
      </dsp:txXfrm>
    </dsp:sp>
    <dsp:sp modelId="{E8C3F812-BCC8-49EF-A731-595FA5667120}">
      <dsp:nvSpPr>
        <dsp:cNvPr id="0" name=""/>
        <dsp:cNvSpPr/>
      </dsp:nvSpPr>
      <dsp:spPr>
        <a:xfrm>
          <a:off x="3583" y="4104002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12686-5BA7-4BCA-B150-BD4148351318}">
      <dsp:nvSpPr>
        <dsp:cNvPr id="0" name=""/>
        <dsp:cNvSpPr/>
      </dsp:nvSpPr>
      <dsp:spPr>
        <a:xfrm>
          <a:off x="113649" y="4208565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 1</a:t>
          </a:r>
          <a:endParaRPr lang="en-US" sz="900" kern="1200" dirty="0"/>
        </a:p>
      </dsp:txBody>
      <dsp:txXfrm>
        <a:off x="132073" y="4226989"/>
        <a:ext cx="953750" cy="592182"/>
      </dsp:txXfrm>
    </dsp:sp>
    <dsp:sp modelId="{F2EC0739-1893-4074-99FC-A0A00D5DAC80}">
      <dsp:nvSpPr>
        <dsp:cNvPr id="0" name=""/>
        <dsp:cNvSpPr/>
      </dsp:nvSpPr>
      <dsp:spPr>
        <a:xfrm>
          <a:off x="1214315" y="3186872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3E18-4595-4B12-AFF8-064FF2BDAA82}">
      <dsp:nvSpPr>
        <dsp:cNvPr id="0" name=""/>
        <dsp:cNvSpPr/>
      </dsp:nvSpPr>
      <dsp:spPr>
        <a:xfrm>
          <a:off x="1324381" y="3291436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Room 102</a:t>
          </a:r>
          <a:endParaRPr lang="en-US" sz="900" kern="1200" dirty="0"/>
        </a:p>
      </dsp:txBody>
      <dsp:txXfrm>
        <a:off x="1342805" y="3309860"/>
        <a:ext cx="953750" cy="592182"/>
      </dsp:txXfrm>
    </dsp:sp>
    <dsp:sp modelId="{B3F32188-1FA3-4C5F-A779-2600FE9478D2}">
      <dsp:nvSpPr>
        <dsp:cNvPr id="0" name=""/>
        <dsp:cNvSpPr/>
      </dsp:nvSpPr>
      <dsp:spPr>
        <a:xfrm>
          <a:off x="1214315" y="4104002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BAD3D-9E4C-46B6-87A4-D918CC0BF5A6}">
      <dsp:nvSpPr>
        <dsp:cNvPr id="0" name=""/>
        <dsp:cNvSpPr/>
      </dsp:nvSpPr>
      <dsp:spPr>
        <a:xfrm>
          <a:off x="1324381" y="4208565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 2</a:t>
          </a:r>
          <a:endParaRPr lang="en-US" sz="900" kern="1200" dirty="0"/>
        </a:p>
      </dsp:txBody>
      <dsp:txXfrm>
        <a:off x="1342805" y="4226989"/>
        <a:ext cx="953750" cy="592182"/>
      </dsp:txXfrm>
    </dsp:sp>
    <dsp:sp modelId="{2C7D56B9-6391-432C-A251-94AEB96476D3}">
      <dsp:nvSpPr>
        <dsp:cNvPr id="0" name=""/>
        <dsp:cNvSpPr/>
      </dsp:nvSpPr>
      <dsp:spPr>
        <a:xfrm>
          <a:off x="3482353" y="1941449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F568-02E2-46F8-8919-388696212F61}">
      <dsp:nvSpPr>
        <dsp:cNvPr id="0" name=""/>
        <dsp:cNvSpPr/>
      </dsp:nvSpPr>
      <dsp:spPr>
        <a:xfrm>
          <a:off x="3592420" y="2046012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Dorm 2</a:t>
          </a:r>
          <a:endParaRPr lang="en-US" sz="900" kern="1200" dirty="0"/>
        </a:p>
      </dsp:txBody>
      <dsp:txXfrm>
        <a:off x="3610844" y="2064436"/>
        <a:ext cx="953750" cy="592182"/>
      </dsp:txXfrm>
    </dsp:sp>
    <dsp:sp modelId="{8DB12BC3-F88F-4AF0-B41A-A470CA432E9D}">
      <dsp:nvSpPr>
        <dsp:cNvPr id="0" name=""/>
        <dsp:cNvSpPr/>
      </dsp:nvSpPr>
      <dsp:spPr>
        <a:xfrm>
          <a:off x="3482353" y="2858578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F7333-4E68-4FDB-A67E-222752CC8ABF}">
      <dsp:nvSpPr>
        <dsp:cNvPr id="0" name=""/>
        <dsp:cNvSpPr/>
      </dsp:nvSpPr>
      <dsp:spPr>
        <a:xfrm>
          <a:off x="3592420" y="2963141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ArrayList</a:t>
          </a:r>
          <a:r>
            <a:rPr lang="en-US" sz="900" kern="1200" dirty="0" smtClean="0"/>
            <a:t>&lt;Room&gt;</a:t>
          </a:r>
          <a:endParaRPr lang="en-US" sz="900" kern="1200" dirty="0"/>
        </a:p>
      </dsp:txBody>
      <dsp:txXfrm>
        <a:off x="3610844" y="2981565"/>
        <a:ext cx="953750" cy="592182"/>
      </dsp:txXfrm>
    </dsp:sp>
    <dsp:sp modelId="{AA04C42C-2C2F-40DA-AA0D-42F6A4D1EF6F}">
      <dsp:nvSpPr>
        <dsp:cNvPr id="0" name=""/>
        <dsp:cNvSpPr/>
      </dsp:nvSpPr>
      <dsp:spPr>
        <a:xfrm>
          <a:off x="2876987" y="3775708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A471C-2169-46A8-A7A7-7CF774DBCA0C}">
      <dsp:nvSpPr>
        <dsp:cNvPr id="0" name=""/>
        <dsp:cNvSpPr/>
      </dsp:nvSpPr>
      <dsp:spPr>
        <a:xfrm>
          <a:off x="2987054" y="3880271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Room 303</a:t>
          </a:r>
          <a:endParaRPr lang="en-US" sz="900" kern="1200" dirty="0"/>
        </a:p>
      </dsp:txBody>
      <dsp:txXfrm>
        <a:off x="3005478" y="3898695"/>
        <a:ext cx="953750" cy="592182"/>
      </dsp:txXfrm>
    </dsp:sp>
    <dsp:sp modelId="{205B1645-3055-41FA-97B6-CD7DAFE864F6}">
      <dsp:nvSpPr>
        <dsp:cNvPr id="0" name=""/>
        <dsp:cNvSpPr/>
      </dsp:nvSpPr>
      <dsp:spPr>
        <a:xfrm>
          <a:off x="2876987" y="4692837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993D2-3222-43B6-8A82-52BEDBD78B84}">
      <dsp:nvSpPr>
        <dsp:cNvPr id="0" name=""/>
        <dsp:cNvSpPr/>
      </dsp:nvSpPr>
      <dsp:spPr>
        <a:xfrm>
          <a:off x="2987054" y="4797400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 3</a:t>
          </a:r>
          <a:endParaRPr lang="en-US" sz="900" kern="1200" dirty="0"/>
        </a:p>
      </dsp:txBody>
      <dsp:txXfrm>
        <a:off x="3005478" y="4815824"/>
        <a:ext cx="953750" cy="592182"/>
      </dsp:txXfrm>
    </dsp:sp>
    <dsp:sp modelId="{E7795676-EFA7-4618-8D50-3B3D8D327787}">
      <dsp:nvSpPr>
        <dsp:cNvPr id="0" name=""/>
        <dsp:cNvSpPr/>
      </dsp:nvSpPr>
      <dsp:spPr>
        <a:xfrm>
          <a:off x="4087719" y="3775708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32871-79EE-40A6-95D0-A737BAEC760B}">
      <dsp:nvSpPr>
        <dsp:cNvPr id="0" name=""/>
        <dsp:cNvSpPr/>
      </dsp:nvSpPr>
      <dsp:spPr>
        <a:xfrm>
          <a:off x="4197786" y="3880271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Room 304</a:t>
          </a:r>
          <a:endParaRPr lang="en-US" sz="900" kern="1200" dirty="0"/>
        </a:p>
      </dsp:txBody>
      <dsp:txXfrm>
        <a:off x="4216210" y="3898695"/>
        <a:ext cx="953750" cy="592182"/>
      </dsp:txXfrm>
    </dsp:sp>
    <dsp:sp modelId="{0BED1A86-8EC1-4D2D-B2C7-D1DFFF121ECB}">
      <dsp:nvSpPr>
        <dsp:cNvPr id="0" name=""/>
        <dsp:cNvSpPr/>
      </dsp:nvSpPr>
      <dsp:spPr>
        <a:xfrm>
          <a:off x="4087719" y="4692837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92D68-D18C-4B98-8B82-2337EA754918}">
      <dsp:nvSpPr>
        <dsp:cNvPr id="0" name=""/>
        <dsp:cNvSpPr/>
      </dsp:nvSpPr>
      <dsp:spPr>
        <a:xfrm>
          <a:off x="4197786" y="4797400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 4</a:t>
          </a:r>
          <a:endParaRPr lang="en-US" sz="900" kern="1200" dirty="0"/>
        </a:p>
      </dsp:txBody>
      <dsp:txXfrm>
        <a:off x="4216210" y="4815824"/>
        <a:ext cx="953750" cy="592182"/>
      </dsp:txXfrm>
    </dsp:sp>
    <dsp:sp modelId="{034D35E5-5B5F-4922-9D40-92DA594E23B7}">
      <dsp:nvSpPr>
        <dsp:cNvPr id="0" name=""/>
        <dsp:cNvSpPr/>
      </dsp:nvSpPr>
      <dsp:spPr>
        <a:xfrm>
          <a:off x="6543328" y="1331849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1B07-1F1A-443A-A887-171FC0ABBE8E}">
      <dsp:nvSpPr>
        <dsp:cNvPr id="0" name=""/>
        <dsp:cNvSpPr/>
      </dsp:nvSpPr>
      <dsp:spPr>
        <a:xfrm>
          <a:off x="6653395" y="1436413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 1</a:t>
          </a:r>
          <a:endParaRPr lang="en-US" sz="900" kern="1200" dirty="0"/>
        </a:p>
      </dsp:txBody>
      <dsp:txXfrm>
        <a:off x="6671819" y="1454837"/>
        <a:ext cx="953750" cy="592182"/>
      </dsp:txXfrm>
    </dsp:sp>
    <dsp:sp modelId="{D8497BBD-3F9F-4F34-B32F-776FC0910307}">
      <dsp:nvSpPr>
        <dsp:cNvPr id="0" name=""/>
        <dsp:cNvSpPr/>
      </dsp:nvSpPr>
      <dsp:spPr>
        <a:xfrm>
          <a:off x="5332596" y="2248979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B373E-E284-43BE-A6D8-9C19F2FEB1B4}">
      <dsp:nvSpPr>
        <dsp:cNvPr id="0" name=""/>
        <dsp:cNvSpPr/>
      </dsp:nvSpPr>
      <dsp:spPr>
        <a:xfrm>
          <a:off x="5442663" y="2353542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Dorm 1</a:t>
          </a:r>
          <a:endParaRPr lang="en-US" sz="900" kern="1200" dirty="0"/>
        </a:p>
      </dsp:txBody>
      <dsp:txXfrm>
        <a:off x="5461087" y="2371966"/>
        <a:ext cx="953750" cy="592182"/>
      </dsp:txXfrm>
    </dsp:sp>
    <dsp:sp modelId="{0182EED3-5BEE-449F-8BC2-356392E78206}">
      <dsp:nvSpPr>
        <dsp:cNvPr id="0" name=""/>
        <dsp:cNvSpPr/>
      </dsp:nvSpPr>
      <dsp:spPr>
        <a:xfrm>
          <a:off x="6543328" y="2248979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F2053-E4B7-48F1-804D-822ED2AC908B}">
      <dsp:nvSpPr>
        <dsp:cNvPr id="0" name=""/>
        <dsp:cNvSpPr/>
      </dsp:nvSpPr>
      <dsp:spPr>
        <a:xfrm>
          <a:off x="6653395" y="2353542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Room 101</a:t>
          </a:r>
          <a:endParaRPr lang="en-US" sz="900" kern="1200" dirty="0"/>
        </a:p>
      </dsp:txBody>
      <dsp:txXfrm>
        <a:off x="6671819" y="2371966"/>
        <a:ext cx="953750" cy="592182"/>
      </dsp:txXfrm>
    </dsp:sp>
    <dsp:sp modelId="{4919586D-A018-4C8B-B640-F904E911ECCD}">
      <dsp:nvSpPr>
        <dsp:cNvPr id="0" name=""/>
        <dsp:cNvSpPr/>
      </dsp:nvSpPr>
      <dsp:spPr>
        <a:xfrm>
          <a:off x="7754060" y="2248979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5A6F9-6570-4BD8-BE5E-2D0F7E99C454}">
      <dsp:nvSpPr>
        <dsp:cNvPr id="0" name=""/>
        <dsp:cNvSpPr/>
      </dsp:nvSpPr>
      <dsp:spPr>
        <a:xfrm>
          <a:off x="7864126" y="2353542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MealPlan</a:t>
          </a:r>
          <a:r>
            <a:rPr lang="en-US" sz="900" kern="1200" dirty="0" smtClean="0"/>
            <a:t> A</a:t>
          </a:r>
          <a:endParaRPr lang="en-US" sz="900" kern="1200" dirty="0"/>
        </a:p>
      </dsp:txBody>
      <dsp:txXfrm>
        <a:off x="7882550" y="2371966"/>
        <a:ext cx="953750" cy="592182"/>
      </dsp:txXfrm>
    </dsp:sp>
    <dsp:sp modelId="{B34FBA46-6E9C-4505-8BD8-294D72DD53B6}">
      <dsp:nvSpPr>
        <dsp:cNvPr id="0" name=""/>
        <dsp:cNvSpPr/>
      </dsp:nvSpPr>
      <dsp:spPr>
        <a:xfrm>
          <a:off x="7496003" y="3399101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44279-4DE7-4E3F-B209-6789A6CA2FF0}">
      <dsp:nvSpPr>
        <dsp:cNvPr id="0" name=""/>
        <dsp:cNvSpPr/>
      </dsp:nvSpPr>
      <dsp:spPr>
        <a:xfrm>
          <a:off x="7606070" y="3503664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Student 3</a:t>
          </a:r>
          <a:endParaRPr lang="en-US" sz="900" kern="1200" dirty="0"/>
        </a:p>
      </dsp:txBody>
      <dsp:txXfrm>
        <a:off x="7624494" y="3522088"/>
        <a:ext cx="953750" cy="592182"/>
      </dsp:txXfrm>
    </dsp:sp>
    <dsp:sp modelId="{412C4483-4142-4376-8DE3-51A064B472E0}">
      <dsp:nvSpPr>
        <dsp:cNvPr id="0" name=""/>
        <dsp:cNvSpPr/>
      </dsp:nvSpPr>
      <dsp:spPr>
        <a:xfrm>
          <a:off x="6285272" y="4316230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484F-6917-4838-ACB7-AE990E41C7C4}">
      <dsp:nvSpPr>
        <dsp:cNvPr id="0" name=""/>
        <dsp:cNvSpPr/>
      </dsp:nvSpPr>
      <dsp:spPr>
        <a:xfrm>
          <a:off x="6395338" y="4420793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Dorm 2</a:t>
          </a:r>
          <a:endParaRPr lang="en-US" sz="900" kern="1200" dirty="0"/>
        </a:p>
      </dsp:txBody>
      <dsp:txXfrm>
        <a:off x="6413762" y="4439217"/>
        <a:ext cx="953750" cy="592182"/>
      </dsp:txXfrm>
    </dsp:sp>
    <dsp:sp modelId="{B5006E21-72E7-490D-B771-718405F73ADB}">
      <dsp:nvSpPr>
        <dsp:cNvPr id="0" name=""/>
        <dsp:cNvSpPr/>
      </dsp:nvSpPr>
      <dsp:spPr>
        <a:xfrm>
          <a:off x="7496003" y="4316230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7218-43FD-4383-B069-2151E92C57BD}">
      <dsp:nvSpPr>
        <dsp:cNvPr id="0" name=""/>
        <dsp:cNvSpPr/>
      </dsp:nvSpPr>
      <dsp:spPr>
        <a:xfrm>
          <a:off x="7606070" y="4420793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Room 303</a:t>
          </a:r>
          <a:endParaRPr lang="en-US" sz="900" kern="1200" dirty="0"/>
        </a:p>
      </dsp:txBody>
      <dsp:txXfrm>
        <a:off x="7624494" y="4439217"/>
        <a:ext cx="953750" cy="592182"/>
      </dsp:txXfrm>
    </dsp:sp>
    <dsp:sp modelId="{FFE0D159-7D5C-493C-B75B-DD4A99D0B271}">
      <dsp:nvSpPr>
        <dsp:cNvPr id="0" name=""/>
        <dsp:cNvSpPr/>
      </dsp:nvSpPr>
      <dsp:spPr>
        <a:xfrm>
          <a:off x="8706735" y="4316230"/>
          <a:ext cx="990598" cy="629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9DCC5-415B-407B-8F28-15FD0FF22A61}">
      <dsp:nvSpPr>
        <dsp:cNvPr id="0" name=""/>
        <dsp:cNvSpPr/>
      </dsp:nvSpPr>
      <dsp:spPr>
        <a:xfrm>
          <a:off x="8816802" y="4420793"/>
          <a:ext cx="990598" cy="629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MealPlan</a:t>
          </a:r>
          <a:r>
            <a:rPr lang="en-US" sz="900" kern="1200" dirty="0" smtClean="0"/>
            <a:t> B</a:t>
          </a:r>
          <a:endParaRPr lang="en-US" sz="900" kern="1200" dirty="0"/>
        </a:p>
      </dsp:txBody>
      <dsp:txXfrm>
        <a:off x="8835226" y="4439217"/>
        <a:ext cx="953750" cy="592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84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4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Residential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Harry Seong</a:t>
            </a:r>
          </a:p>
          <a:p>
            <a:r>
              <a:rPr lang="en-US" dirty="0" smtClean="0"/>
              <a:t>CIS 212</a:t>
            </a:r>
          </a:p>
          <a:p>
            <a:r>
              <a:rPr lang="en-US" dirty="0" smtClean="0"/>
              <a:t>8.9.2016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bird’s eye view…</a:t>
            </a:r>
            <a:endParaRPr lang="en-US" sz="6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114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Creates</a:t>
            </a:r>
            <a:r>
              <a:rPr lang="en-US" dirty="0" smtClean="0"/>
              <a:t> 14 unique </a:t>
            </a:r>
            <a:r>
              <a:rPr lang="en-US" b="1" dirty="0" smtClean="0"/>
              <a:t>[Dorm] objects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[Dorm] objects</a:t>
            </a:r>
            <a:r>
              <a:rPr lang="en-US" dirty="0" smtClean="0"/>
              <a:t> each create a set number of </a:t>
            </a:r>
            <a:r>
              <a:rPr lang="en-US" b="1" dirty="0" smtClean="0"/>
              <a:t>[Room] objects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Creates</a:t>
            </a:r>
            <a:r>
              <a:rPr lang="en-US" dirty="0" smtClean="0"/>
              <a:t> 3 </a:t>
            </a:r>
            <a:r>
              <a:rPr lang="en-US" b="1" dirty="0" smtClean="0"/>
              <a:t>[</a:t>
            </a:r>
            <a:r>
              <a:rPr lang="en-US" b="1" dirty="0" err="1" smtClean="0"/>
              <a:t>MealPlan</a:t>
            </a:r>
            <a:r>
              <a:rPr lang="en-US" b="1" dirty="0" smtClean="0"/>
              <a:t>] objects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Creates</a:t>
            </a:r>
            <a:r>
              <a:rPr lang="en-US" dirty="0" smtClean="0"/>
              <a:t> inputted number of </a:t>
            </a:r>
            <a:r>
              <a:rPr lang="en-US" b="1" dirty="0" smtClean="0"/>
              <a:t>[Student] objects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Assigns</a:t>
            </a:r>
            <a:r>
              <a:rPr lang="en-US" dirty="0" smtClean="0"/>
              <a:t> each </a:t>
            </a:r>
            <a:r>
              <a:rPr lang="en-US" b="1" dirty="0" smtClean="0"/>
              <a:t>[Student] object</a:t>
            </a:r>
            <a:r>
              <a:rPr lang="en-US" dirty="0" smtClean="0"/>
              <a:t> to </a:t>
            </a:r>
            <a:r>
              <a:rPr lang="en-US" b="1" dirty="0" smtClean="0"/>
              <a:t>[Dorm] &amp; [Room] object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Assigns</a:t>
            </a:r>
            <a:r>
              <a:rPr lang="en-US" dirty="0"/>
              <a:t> a </a:t>
            </a:r>
            <a:r>
              <a:rPr lang="en-US" b="1" dirty="0" smtClean="0"/>
              <a:t>[</a:t>
            </a:r>
            <a:r>
              <a:rPr lang="en-US" b="1" dirty="0" err="1" smtClean="0"/>
              <a:t>MealPlan</a:t>
            </a:r>
            <a:r>
              <a:rPr lang="en-US" b="1" dirty="0" smtClean="0"/>
              <a:t>]</a:t>
            </a:r>
            <a:r>
              <a:rPr lang="en-US" dirty="0" smtClean="0"/>
              <a:t> object </a:t>
            </a:r>
            <a:r>
              <a:rPr lang="en-US" dirty="0"/>
              <a:t>to each </a:t>
            </a:r>
            <a:r>
              <a:rPr lang="en-US" b="1" dirty="0" smtClean="0"/>
              <a:t>[Student] </a:t>
            </a:r>
            <a:r>
              <a:rPr lang="en-US" b="1" dirty="0"/>
              <a:t>object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Displays/creates</a:t>
            </a:r>
            <a:r>
              <a:rPr lang="en-US" dirty="0" smtClean="0"/>
              <a:t>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839"/>
            <a:ext cx="8596668" cy="1320800"/>
          </a:xfrm>
        </p:spPr>
        <p:txBody>
          <a:bodyPr/>
          <a:lstStyle/>
          <a:p>
            <a:r>
              <a:rPr lang="en-US" dirty="0" smtClean="0"/>
              <a:t>UML for Classes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409686"/>
              </p:ext>
            </p:extLst>
          </p:nvPr>
        </p:nvGraphicFramePr>
        <p:xfrm>
          <a:off x="378824" y="1387685"/>
          <a:ext cx="11456125" cy="48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056">
                  <a:extLst>
                    <a:ext uri="{9D8B030D-6E8A-4147-A177-3AD203B41FA5}">
                      <a16:colId xmlns:a16="http://schemas.microsoft.com/office/drawing/2014/main" val="642638062"/>
                    </a:ext>
                  </a:extLst>
                </a:gridCol>
                <a:gridCol w="3093972">
                  <a:extLst>
                    <a:ext uri="{9D8B030D-6E8A-4147-A177-3AD203B41FA5}">
                      <a16:colId xmlns:a16="http://schemas.microsoft.com/office/drawing/2014/main" val="3818567704"/>
                    </a:ext>
                  </a:extLst>
                </a:gridCol>
                <a:gridCol w="2560470">
                  <a:extLst>
                    <a:ext uri="{9D8B030D-6E8A-4147-A177-3AD203B41FA5}">
                      <a16:colId xmlns:a16="http://schemas.microsoft.com/office/drawing/2014/main" val="707907697"/>
                    </a:ext>
                  </a:extLst>
                </a:gridCol>
                <a:gridCol w="2903627">
                  <a:extLst>
                    <a:ext uri="{9D8B030D-6E8A-4147-A177-3AD203B41FA5}">
                      <a16:colId xmlns:a16="http://schemas.microsoft.com/office/drawing/2014/main" val="3962800649"/>
                    </a:ext>
                  </a:extLst>
                </a:gridCol>
              </a:tblGrid>
              <a:tr h="2918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Dorm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Room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MealPlan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49817"/>
                  </a:ext>
                </a:extLst>
              </a:tr>
              <a:tr h="181707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dorm: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Dorm</a:t>
                      </a:r>
                      <a:endParaRPr lang="en-US" sz="10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room:Room</a:t>
                      </a:r>
                      <a:endParaRPr lang="en-US" sz="10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mealPlan:MealPlan</a:t>
                      </a:r>
                      <a:endParaRPr lang="en-US" sz="10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firstName:String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lastName:String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studentID:int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netID:String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gradeYear:String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emailAddress:String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phoneNumber:String</a:t>
                      </a:r>
                      <a:endParaRPr lang="en-US" sz="1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major:String</a:t>
                      </a:r>
                      <a:endParaRPr lang="en-US" sz="1000" baseline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rooms:ArrayList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&lt;Room&gt;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000" baseline="0" dirty="0" err="1" smtClean="0">
                          <a:solidFill>
                            <a:srgbClr val="FF0000"/>
                          </a:solidFill>
                        </a:rPr>
                        <a:t>occupiedRooms:ArrayList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&lt;Room&gt;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dormName:</a:t>
                      </a:r>
                      <a:r>
                        <a:rPr lang="en-US" sz="1000" baseline="0" dirty="0" err="1" smtClean="0"/>
                        <a:t>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streetNumberName:String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city:String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state:String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zipCode:String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numberOfFloors:int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numberOfRooms:int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housingCostPerRoom:int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noVacancies:Boolean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-occupant: Student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-occupied: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roomNumber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mealPlanName</a:t>
                      </a:r>
                      <a:r>
                        <a:rPr lang="en-US" sz="1000" dirty="0" smtClean="0"/>
                        <a:t>:</a:t>
                      </a:r>
                      <a:r>
                        <a:rPr lang="en-US" sz="1000" baseline="0" dirty="0" smtClean="0"/>
                        <a:t> String</a:t>
                      </a:r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boardMealsPerQtr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wildCatPointsPerQtr</a:t>
                      </a:r>
                      <a:r>
                        <a:rPr lang="en-US" sz="1000" baseline="0" dirty="0" smtClean="0"/>
                        <a:t>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967123"/>
                  </a:ext>
                </a:extLst>
              </a:tr>
              <a:tr h="26755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+Student(</a:t>
                      </a:r>
                      <a:r>
                        <a:rPr lang="en-US" sz="1000" dirty="0" err="1" smtClean="0"/>
                        <a:t>firstName:</a:t>
                      </a:r>
                      <a:r>
                        <a:rPr lang="en-US" sz="1000" baseline="0" dirty="0" err="1" smtClean="0"/>
                        <a:t>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lastName:String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studentID:int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gradeYear:String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emailAddress:String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phoneNumber:String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major:String</a:t>
                      </a:r>
                      <a:r>
                        <a:rPr lang="en-US" sz="1000" baseline="0" dirty="0" smtClean="0"/>
                        <a:t>) :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assignDorm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dorm:Dorm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assignRoom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room:Room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assignMealPlan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mealPlan:MealPlan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getStudentName</a:t>
                      </a:r>
                      <a:r>
                        <a:rPr lang="en-US" sz="1000" baseline="0" dirty="0" smtClean="0"/>
                        <a:t>() : String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getStudentID</a:t>
                      </a:r>
                      <a:r>
                        <a:rPr lang="en-US" sz="1000" baseline="0" dirty="0" smtClean="0"/>
                        <a:t>() : String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getStudentRoomNumber</a:t>
                      </a:r>
                      <a:r>
                        <a:rPr lang="en-US" sz="1000" baseline="0" dirty="0" smtClean="0"/>
                        <a:t>() : String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getStudentInfo</a:t>
                      </a:r>
                      <a:r>
                        <a:rPr lang="en-US" sz="1000" baseline="0" dirty="0" smtClean="0"/>
                        <a:t>()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getStudentInfo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outputFile:PrintWriter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+Dorm(</a:t>
                      </a:r>
                      <a:r>
                        <a:rPr lang="en-US" sz="1000" dirty="0" err="1" smtClean="0"/>
                        <a:t>dormName:</a:t>
                      </a:r>
                      <a:r>
                        <a:rPr lang="en-US" sz="1000" baseline="0" dirty="0" err="1" smtClean="0"/>
                        <a:t>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streetNumberName:String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city:String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state:String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zipCode:String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numberOfFloor:int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numberOfRooms:int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housingCostPerRoom:int</a:t>
                      </a:r>
                      <a:r>
                        <a:rPr lang="en-US" sz="1000" baseline="0" dirty="0" smtClean="0"/>
                        <a:t>) :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prepareRooms</a:t>
                      </a:r>
                      <a:r>
                        <a:rPr lang="en-US" sz="1000" baseline="0" dirty="0" smtClean="0"/>
                        <a:t>()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updateOccupatedRoomList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room:Room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updateOccupancy</a:t>
                      </a:r>
                      <a:r>
                        <a:rPr lang="en-US" sz="1000" baseline="0" dirty="0" smtClean="0"/>
                        <a:t>()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getVacancyStatus</a:t>
                      </a:r>
                      <a:r>
                        <a:rPr lang="en-US" sz="1000" baseline="0" dirty="0" smtClean="0"/>
                        <a:t>() : Boolean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getRooms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ArrayList</a:t>
                      </a:r>
                      <a:r>
                        <a:rPr lang="en-US" sz="1000" baseline="0" dirty="0" smtClean="0"/>
                        <a:t>&lt;Room&gt;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getDorms</a:t>
                      </a:r>
                      <a:r>
                        <a:rPr lang="en-US" sz="1000" baseline="0" dirty="0" smtClean="0"/>
                        <a:t>() : String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getNumberOfOccupiedRooms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getNumberOfRooms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getDormOccupants</a:t>
                      </a:r>
                      <a:r>
                        <a:rPr lang="en-US" sz="1000" baseline="0" dirty="0" smtClean="0"/>
                        <a:t>()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getDormOccupants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outputFile:PrintWriter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getDormInfo</a:t>
                      </a:r>
                      <a:r>
                        <a:rPr lang="en-US" sz="1000" baseline="0" dirty="0" smtClean="0"/>
                        <a:t>()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getDormInfo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outputFile:PrintWriter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+Room(</a:t>
                      </a:r>
                      <a:r>
                        <a:rPr lang="en-US" sz="1000" dirty="0" err="1" smtClean="0"/>
                        <a:t>roomNumber:int</a:t>
                      </a:r>
                      <a:r>
                        <a:rPr lang="en-US" sz="1000" dirty="0" smtClean="0"/>
                        <a:t>) :</a:t>
                      </a:r>
                    </a:p>
                    <a:p>
                      <a:r>
                        <a:rPr lang="en-US" sz="1000" dirty="0" smtClean="0"/>
                        <a:t>+Room(</a:t>
                      </a:r>
                      <a:r>
                        <a:rPr lang="en-US" sz="1000" dirty="0" err="1" smtClean="0"/>
                        <a:t>roomNumber:int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occupant:Student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occupied:boolean</a:t>
                      </a:r>
                      <a:r>
                        <a:rPr lang="en-US" sz="1000" baseline="0" dirty="0" smtClean="0"/>
                        <a:t>) : 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assignToRoom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occupant:Student</a:t>
                      </a:r>
                      <a:r>
                        <a:rPr lang="en-US" sz="1000" baseline="0" dirty="0" smtClean="0"/>
                        <a:t>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getRoomNumber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getOccupant</a:t>
                      </a:r>
                      <a:r>
                        <a:rPr lang="en-US" sz="1000" baseline="0" dirty="0" smtClean="0"/>
                        <a:t>() : Student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checkOccupancy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boolean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MealPlan</a:t>
                      </a:r>
                      <a:r>
                        <a:rPr lang="en-US" sz="1000" dirty="0" smtClean="0"/>
                        <a:t>()</a:t>
                      </a:r>
                      <a:r>
                        <a:rPr lang="en-US" sz="1000" baseline="0" dirty="0" smtClean="0"/>
                        <a:t> :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MealPlan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plan:String</a:t>
                      </a:r>
                      <a:r>
                        <a:rPr lang="en-US" sz="1000" baseline="0" dirty="0" smtClean="0"/>
                        <a:t>) :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getMealPlanName</a:t>
                      </a:r>
                      <a:r>
                        <a:rPr lang="en-US" sz="1000" baseline="0" dirty="0" smtClean="0"/>
                        <a:t>() : String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getBoardMealsPerQtr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getWildCatPointsPerQtr</a:t>
                      </a:r>
                      <a:r>
                        <a:rPr lang="en-US" sz="1000" baseline="0" dirty="0" smtClean="0"/>
                        <a:t>() : </a:t>
                      </a:r>
                      <a:r>
                        <a:rPr lang="en-US" sz="1000" baseline="0" dirty="0" err="1" smtClean="0"/>
                        <a:t>int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getMealPlanInfo</a:t>
                      </a:r>
                      <a:r>
                        <a:rPr lang="en-US" sz="1000" baseline="0" dirty="0" smtClean="0"/>
                        <a:t>() : void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getMealPlanInfo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outputFile:PrintWriter</a:t>
                      </a:r>
                      <a:r>
                        <a:rPr lang="en-US" sz="1000" baseline="0" dirty="0" smtClean="0"/>
                        <a:t>) : void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58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542510"/>
              </p:ext>
            </p:extLst>
          </p:nvPr>
        </p:nvGraphicFramePr>
        <p:xfrm>
          <a:off x="677334" y="493987"/>
          <a:ext cx="11399053" cy="619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9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 Introduction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4" y="2035082"/>
            <a:ext cx="6814468" cy="3881437"/>
          </a:xfrm>
        </p:spPr>
      </p:pic>
    </p:spTree>
    <p:extLst>
      <p:ext uri="{BB962C8B-B14F-4D97-AF65-F5344CB8AC3E}">
        <p14:creationId xmlns:p14="http://schemas.microsoft.com/office/powerpoint/2010/main" val="37660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 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6" y="1568919"/>
            <a:ext cx="6072523" cy="5086521"/>
          </a:xfrm>
        </p:spPr>
      </p:pic>
    </p:spTree>
    <p:extLst>
      <p:ext uri="{BB962C8B-B14F-4D97-AF65-F5344CB8AC3E}">
        <p14:creationId xmlns:p14="http://schemas.microsoft.com/office/powerpoint/2010/main" val="32682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2492</TotalTime>
  <Words>420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Residential Management System</vt:lpstr>
      <vt:lpstr>What does it do? A bird’s eye view…</vt:lpstr>
      <vt:lpstr>UML for Classes</vt:lpstr>
      <vt:lpstr>UML Diagram</vt:lpstr>
      <vt:lpstr>Code Review</vt:lpstr>
      <vt:lpstr>Program: Introduction</vt:lpstr>
      <vt:lpstr>Program: Main Menu</vt:lpstr>
      <vt:lpstr>Program: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Management System</dc:title>
  <dc:creator>Harry Seong</dc:creator>
  <cp:lastModifiedBy>Harry Seong</cp:lastModifiedBy>
  <cp:revision>28</cp:revision>
  <dcterms:created xsi:type="dcterms:W3CDTF">2016-08-06T21:35:06Z</dcterms:created>
  <dcterms:modified xsi:type="dcterms:W3CDTF">2016-08-08T21:02:08Z</dcterms:modified>
</cp:coreProperties>
</file>