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 Repository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Unified Platform for Data Sharing </a:t>
            </a:r>
            <a:r>
              <a:rPr lang="en-US" dirty="0"/>
              <a:t> and storage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discussion forums and messaging</a:t>
            </a:r>
          </a:p>
          <a:p>
            <a:r>
              <a:t>- Token-based rewards for contributions</a:t>
            </a:r>
          </a:p>
          <a:p>
            <a:r>
              <a:t>- Integration with GitHub, ORCID, or Scopus</a:t>
            </a:r>
          </a:p>
          <a:p>
            <a:r>
              <a:t>- Analytics dashboard for students and admins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integrated data and learning ecosystem.</a:t>
            </a:r>
          </a:p>
          <a:p>
            <a:r>
              <a:t>Empowers users to learn, teach, and share data.</a:t>
            </a:r>
          </a:p>
          <a:p>
            <a:r>
              <a:t>Supports innovation through contests and community tools.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Hillary </a:t>
            </a:r>
            <a:r>
              <a:rPr dirty="0" err="1"/>
              <a:t>Kimaiga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platform combining a Data Repository with </a:t>
            </a:r>
          </a:p>
          <a:p>
            <a:r>
              <a:rPr dirty="0"/>
              <a:t>Supports researchers, students, lecturers, and data professionals.</a:t>
            </a:r>
          </a:p>
          <a:p>
            <a:r>
              <a:rPr dirty="0"/>
              <a:t>Enables learning, sharing, and monetizing data and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Pain Points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Difficulty accessing verified datasets</a:t>
            </a:r>
          </a:p>
          <a:p>
            <a:r>
              <a:t>- Lack of central data-tool sharing hub</a:t>
            </a:r>
          </a:p>
          <a:p>
            <a:r>
              <a:t>- Gaps in online university learning platforms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- Data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Verified and categorized datasets</a:t>
            </a:r>
          </a:p>
          <a:p>
            <a:r>
              <a:t>- Free and monetized datasets (commission model)</a:t>
            </a:r>
          </a:p>
          <a:p>
            <a:r>
              <a:t>- Community-uploaded tools for data processing</a:t>
            </a:r>
          </a:p>
          <a:p>
            <a:r>
              <a:t>- Contests to source talent (e.g., data hackathons)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 Features - 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 notes, assignments, and past papers</a:t>
            </a:r>
          </a:p>
          <a:p>
            <a:r>
              <a:t>- Lecturer and student portals</a:t>
            </a:r>
          </a:p>
          <a:p>
            <a:r>
              <a:t>- Online meetings integration</a:t>
            </a:r>
          </a:p>
          <a:p>
            <a:r>
              <a:t>- Assessment and grading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ReactJS (JSX)</a:t>
            </a:r>
          </a:p>
          <a:p>
            <a:r>
              <a:t>- Backend: Node.js / PHP</a:t>
            </a:r>
          </a:p>
          <a:p>
            <a:r>
              <a:t>- Database: MySQL</a:t>
            </a:r>
          </a:p>
          <a:p>
            <a:r>
              <a:t>- File Storage: AWS S3 / Local Server</a:t>
            </a:r>
          </a:p>
          <a:p>
            <a:r>
              <a:t>- APIs for user and data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Users, Courses, Universities</a:t>
            </a:r>
          </a:p>
          <a:p>
            <a:r>
              <a:t>- Datasets, Tools, Contests</a:t>
            </a:r>
          </a:p>
          <a:p>
            <a:r>
              <a:t>- Course Materials, Assignments, Submissions</a:t>
            </a:r>
          </a:p>
          <a:p>
            <a:r>
              <a:t>- Meetings, Past Papers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 and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Admin: Full control and approval rights</a:t>
            </a:r>
          </a:p>
          <a:p>
            <a:r>
              <a:t>- Student: Access materials and submit assignments</a:t>
            </a:r>
          </a:p>
          <a:p>
            <a:r>
              <a:t>- Lecturer: Upload content and manage courses</a:t>
            </a:r>
          </a:p>
          <a:p>
            <a:r>
              <a:t>- Contributor: Upload datasets and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286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 Repository</vt:lpstr>
      <vt:lpstr>Presenters</vt:lpstr>
      <vt:lpstr>System Overview</vt:lpstr>
      <vt:lpstr>Pain Points Addressed</vt:lpstr>
      <vt:lpstr>Core Features - Data Repository</vt:lpstr>
      <vt:lpstr>Core Features -  System</vt:lpstr>
      <vt:lpstr>Technical Stack</vt:lpstr>
      <vt:lpstr>MySQL Database Design</vt:lpstr>
      <vt:lpstr>User Roles and Access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2025-07-15T09:57:47Z</dcterms:modified>
  <cp:category/>
</cp:coreProperties>
</file>