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River Mapping &amp; Digital Twin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Focusing on Kisii County, Kenya – Springs, Rivers, Trees, and Climate Impact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Most people in Kisii use spring water for daily life.</a:t>
            </a:r>
          </a:p>
          <a:p>
            <a:pPr/>
            <a:r>
              <a:t>Rivers from springs flow to Nyanza and cause flooding.</a:t>
            </a:r>
          </a:p>
          <a:p>
            <a:pPr/>
            <a:r>
              <a:t>Trees like blue gum help control flooding and absorb carbon.</a:t>
            </a:r>
          </a:p>
          <a:p>
            <a:pPr/>
            <a:r>
              <a:t>Mapping rivers helps protect water and the environment.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Will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Find and map springs in Kisii highlands.</a:t>
            </a:r>
          </a:p>
          <a:p>
            <a:pPr/>
            <a:r>
              <a:t>Use satellite images and GPS to trace rivers.</a:t>
            </a:r>
          </a:p>
          <a:p>
            <a:pPr/>
            <a:r>
              <a:t>Study trees near rivers and how they help the planet.</a:t>
            </a:r>
          </a:p>
          <a:p>
            <a:pPr/>
            <a:r>
              <a:t>Build a digital model of rivers and trees.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We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Google Earth Engine – Satellite images</a:t>
            </a:r>
          </a:p>
          <a:p>
            <a:pPr/>
            <a:r>
              <a:t>QGIS – Mapping software</a:t>
            </a:r>
          </a:p>
          <a:p>
            <a:pPr/>
            <a:r>
              <a:t>Python – Code to analyze rivers and trees</a:t>
            </a:r>
          </a:p>
          <a:p>
            <a:pPr/>
            <a:r>
              <a:t>Web apps – Show maps to the public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Will 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Local communities – clean water &amp; flood info</a:t>
            </a:r>
          </a:p>
          <a:p>
            <a:pPr/>
            <a:r>
              <a:t>Students – learning with real data</a:t>
            </a:r>
          </a:p>
          <a:p>
            <a:pPr/>
            <a:r>
              <a:t>Leaders – better planning and decision making</a:t>
            </a:r>
          </a:p>
          <a:p>
            <a:pPr/>
            <a:r>
              <a:t>Everyone – better climate and environment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Map springs and trees</a:t>
            </a:r>
          </a:p>
          <a:p>
            <a:pPr/>
            <a:r>
              <a:t>Create simple river models</a:t>
            </a:r>
          </a:p>
          <a:p>
            <a:pPr/>
            <a:r>
              <a:t>Show results in community meetings and schools</a:t>
            </a:r>
          </a:p>
          <a:p>
            <a:pPr/>
            <a:r>
              <a:t>Improve the model with more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