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8" r:id="rId12"/>
    <p:sldId id="270" r:id="rId13"/>
    <p:sldId id="274" r:id="rId14"/>
    <p:sldId id="286" r:id="rId15"/>
    <p:sldId id="287" r:id="rId16"/>
    <p:sldId id="273" r:id="rId17"/>
    <p:sldId id="271" r:id="rId18"/>
    <p:sldId id="275" r:id="rId19"/>
    <p:sldId id="276" r:id="rId20"/>
    <p:sldId id="281" r:id="rId21"/>
    <p:sldId id="272" r:id="rId22"/>
    <p:sldId id="278" r:id="rId23"/>
    <p:sldId id="277" r:id="rId24"/>
    <p:sldId id="280" r:id="rId25"/>
    <p:sldId id="279" r:id="rId26"/>
    <p:sldId id="284" r:id="rId27"/>
    <p:sldId id="282" r:id="rId28"/>
    <p:sldId id="283" r:id="rId29"/>
    <p:sldId id="285" r:id="rId30"/>
    <p:sldId id="26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2269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52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95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8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85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98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17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7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50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56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93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9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4523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011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996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67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88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157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589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717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734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552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30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425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46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34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18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3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11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9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3" y="0"/>
            <a:ext cx="9269582" cy="5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%20Diccionario%20de%20Dato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3%20Normalizacion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5%20Historias%20de%20Usuarios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9%20Mapa%20de%20Procesos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BPM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iagrama%20Casos%20de%20us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8%20Casos%20de%20Uso%20Proyecto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6%20Diagrama%20de%20Gantt%20Proyecto.m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0%20Manual%20T&#233;cnico%20v2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NUAL%20DE%20INSTALACION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lassDiagram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7%20PDS_DB%20Modelo%20Relacional.mw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12%20Diagrama%20de%20Distribucion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nforme_provedores.doc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14%20Pruebas%20Funcionales%20Proyecto.doc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13%20Plan%20de%20Pruebas%20PDS.do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DS_%5bPROY%5d_Plan_Migracion_Carga.doc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plan%20de%20capacitacion%20sistema%20de%20desercion.doc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ontrato%20Proyecto.do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odelo%20de%20Calidad.xls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4%20Levantamiento%20de%20Informacion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938539" y="2298918"/>
            <a:ext cx="3767026" cy="4853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700"/>
              <a:buFont typeface="Calibri"/>
              <a:buNone/>
            </a:pPr>
            <a:r>
              <a:rPr lang="es-ES" sz="2800" b="1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PROYECTO FORMATIVO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Diccionario de Datos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42534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Normalización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3150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Historias de Usuarios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30121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Mapa de Procesos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882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BPMN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331102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Diagramas Casos De Uso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370334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459145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Casos de Uso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0283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Diagrama de Gantt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2229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Manual Técnico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4446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Manual de Instalación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9539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-30822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1991923" y="1973070"/>
            <a:ext cx="5591670" cy="18754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DESERCION SENA</a:t>
            </a:r>
          </a:p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893906" y="2571749"/>
            <a:ext cx="1294543" cy="426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220"/>
              </a:buClr>
              <a:buSzPts val="1200"/>
              <a:buFont typeface="Calibri"/>
              <a:buNone/>
            </a:pPr>
            <a:r>
              <a:rPr lang="es-ES" sz="4800" b="1" i="0" u="none" strike="noStrike" cap="none" dirty="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PDS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Diagrama de Clases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9195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Modelo Relacional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89377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Diagrama de Distribución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840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Cotización de Hosting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277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Pruebas Funcionales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36235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58024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Plan de Pruebas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37514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Migración de Datos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2688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Plan de Capacitación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4769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Contratación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0313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Modelo de Calidad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259339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4608" y="1349228"/>
            <a:ext cx="5642187" cy="2937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HARRYSON </a:t>
            </a:r>
            <a:r>
              <a:rPr lang="es-ES" sz="3200" b="1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JOAN LOPEZ 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JAVINSON ASPRILLA</a:t>
            </a:r>
            <a:endParaRPr lang="es-ES" sz="3200" b="1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JUAN DIEGO 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DIAZ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419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ANDRES FELIPE LEON</a:t>
            </a:r>
          </a:p>
          <a:p>
            <a:pPr marL="0" marR="0" lvl="0" indent="-203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419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HUMBERTO RODRIGUEZ </a:t>
            </a:r>
            <a:endParaRPr lang="es-ES" sz="3200" b="1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8322" y="568513"/>
            <a:ext cx="2577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653825" y="208450"/>
            <a:ext cx="36561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General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069375" y="2007198"/>
            <a:ext cx="6825000" cy="1999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Elaborar un sistema de información </a:t>
            </a:r>
            <a:r>
              <a:rPr lang="es-ES" sz="2000" b="0" i="0" u="none" strike="noStrike" cap="none" dirty="0" smtClean="0">
                <a:solidFill>
                  <a:srgbClr val="000000"/>
                </a:solidFill>
                <a:sym typeface="Arial"/>
              </a:rPr>
              <a:t>que permita manejar el 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control y la verificación de asistencias </a:t>
            </a:r>
            <a:r>
              <a:rPr lang="es-ES" sz="2000" dirty="0" smtClean="0"/>
              <a:t>al mismo tiempo realizar el proceso de</a:t>
            </a:r>
            <a:r>
              <a:rPr lang="es-ES" sz="2000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deserciones de los aprendices en</a:t>
            </a:r>
            <a:r>
              <a:rPr lang="es-ES" sz="2000" dirty="0"/>
              <a:t> 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formación presencial en el Sena (CEET).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789410" y="243401"/>
            <a:ext cx="732177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</a:t>
            </a:r>
            <a:r>
              <a:rPr lang="es-ES" sz="3200" b="1" dirty="0">
                <a:solidFill>
                  <a:schemeClr val="lt1"/>
                </a:solidFill>
              </a:rPr>
              <a:t>Específicos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3910" y="1381468"/>
            <a:ext cx="8275649" cy="32008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/>
              <a:t>Desarrollar un sistema el cual permita realizar el </a:t>
            </a:r>
            <a:r>
              <a:rPr lang="es-ES" sz="1800" dirty="0" smtClean="0"/>
              <a:t>llamado de asistencia </a:t>
            </a:r>
            <a:r>
              <a:rPr lang="es-ES" sz="1800" dirty="0"/>
              <a:t>de </a:t>
            </a:r>
            <a:r>
              <a:rPr lang="es-ES" sz="1800" dirty="0" smtClean="0"/>
              <a:t>los aprendices.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Implementar una función en el sistema el </a:t>
            </a:r>
            <a:r>
              <a:rPr lang="es-ES" sz="1800" dirty="0"/>
              <a:t>cual realice el envío automático del correo de deserción. </a:t>
            </a:r>
            <a:endParaRPr lang="es-ES" sz="1800" dirty="0" smtClean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Crear un </a:t>
            </a:r>
            <a:r>
              <a:rPr lang="es-ES" sz="1800" dirty="0"/>
              <a:t>sistema el cual permita diligenciar el formato de deserción</a:t>
            </a:r>
            <a:r>
              <a:rPr lang="es-ES" sz="1800" dirty="0" smtClean="0"/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s-ES"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ES" sz="1800" dirty="0" smtClean="0"/>
              <a:t>Permitir al </a:t>
            </a:r>
            <a:r>
              <a:rPr lang="es-ES" sz="1800" dirty="0"/>
              <a:t>aprendiz presentar sus justificaciones sobre las inasistencias que este posea.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1085439" y="230245"/>
            <a:ext cx="570348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</a:t>
            </a:r>
            <a:r>
              <a:rPr lang="es-ES" sz="3200" b="1" dirty="0">
                <a:solidFill>
                  <a:schemeClr val="lt1"/>
                </a:solidFill>
              </a:rPr>
              <a:t>P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roblema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85439" y="2003460"/>
            <a:ext cx="6698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Actualmente el proceso de deserción a un aprendiz es demasiado tedioso y extenso ya que requiere </a:t>
            </a:r>
            <a:r>
              <a:rPr lang="es-CO" sz="2000" dirty="0"/>
              <a:t>de </a:t>
            </a:r>
            <a:r>
              <a:rPr lang="es-CO" sz="2000" dirty="0" smtClean="0"/>
              <a:t>demasiados recursos y papeleo </a:t>
            </a:r>
            <a:r>
              <a:rPr lang="es-CO" sz="2000" dirty="0"/>
              <a:t>para </a:t>
            </a:r>
            <a:r>
              <a:rPr lang="es-CO" sz="2000" dirty="0" smtClean="0"/>
              <a:t>realizar este proceso y a la hora de ofrecer una pronta respuesta a los solicitantes o aprendices de esta solicitud no soy muy eficientes.</a:t>
            </a: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30375" y="127625"/>
            <a:ext cx="4736100" cy="7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944537" y="2040107"/>
            <a:ext cx="7007661" cy="1453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ES" sz="2000" dirty="0" smtClean="0"/>
              <a:t>Una ves el </a:t>
            </a:r>
            <a:r>
              <a:rPr lang="es-ES" sz="2000" dirty="0"/>
              <a:t>Sistema de información esté finalizado estaría en funcionamiento principalmente en el </a:t>
            </a:r>
            <a:r>
              <a:rPr lang="es-ES" sz="2000" dirty="0" smtClean="0"/>
              <a:t>CEET(Sede Colombia), </a:t>
            </a:r>
            <a:r>
              <a:rPr lang="es-ES" sz="2000" dirty="0"/>
              <a:t>Pero si el Sistema de </a:t>
            </a:r>
            <a:r>
              <a:rPr lang="es-ES" sz="2000" dirty="0" smtClean="0"/>
              <a:t>Información cumple </a:t>
            </a:r>
            <a:r>
              <a:rPr lang="es-ES" sz="2000" dirty="0"/>
              <a:t>con todos los requerimientos se </a:t>
            </a:r>
            <a:r>
              <a:rPr lang="es-ES" sz="2000" dirty="0" smtClean="0"/>
              <a:t>implementaría </a:t>
            </a:r>
            <a:r>
              <a:rPr lang="es-ES" sz="2000" dirty="0"/>
              <a:t>en el CEET.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763098" y="164461"/>
            <a:ext cx="5945928" cy="678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</a:p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57163" y="1507922"/>
            <a:ext cx="7006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Este aplicativo ayudara a llevar un control de la asistencia y el proceso de deserción de los aprendices del CEET.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Se llevara un control de inasistencias de aquellos aprendices que presentan su respectiva justificación.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El aplicativo ayudara al Líder de Área hacer algunas de las funciones que el líder requiera.</a:t>
            </a: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7163" y="2089813"/>
            <a:ext cx="722970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8525" y="2397589"/>
            <a:ext cx="70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hlinkClick r:id="rId3" action="ppaction://hlinkfile"/>
              </a:rPr>
              <a:t>Levantamiento de Información</a:t>
            </a:r>
            <a:r>
              <a:rPr lang="es-CO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3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303</Words>
  <Application>Microsoft Office PowerPoint</Application>
  <PresentationFormat>Presentación en pantalla (16:9)</PresentationFormat>
  <Paragraphs>51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APRENDIZ</cp:lastModifiedBy>
  <cp:revision>49</cp:revision>
  <dcterms:modified xsi:type="dcterms:W3CDTF">2019-03-15T14:13:33Z</dcterms:modified>
</cp:coreProperties>
</file>