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4"/>
  </p:sldMasterIdLst>
  <p:sldIdLst>
    <p:sldId id="256" r:id="rId5"/>
    <p:sldId id="257" r:id="rId6"/>
    <p:sldId id="259" r:id="rId7"/>
    <p:sldId id="260" r:id="rId8"/>
    <p:sldId id="261" r:id="rId9"/>
    <p:sldId id="25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404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364FDF-CC31-415D-83D9-466D76680156}" v="22" dt="2025-02-07T15:09:36.1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3974"/>
        <p:guide pos="3840"/>
        <p:guide orient="horz" pos="404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ry Delalis" userId="e707da9d-0989-49e5-9cfe-80f5fc5a8e78" providerId="ADAL" clId="{69364FDF-CC31-415D-83D9-466D76680156}"/>
    <pc:docChg chg="undo custSel addSld modSld">
      <pc:chgData name="Harry Delalis" userId="e707da9d-0989-49e5-9cfe-80f5fc5a8e78" providerId="ADAL" clId="{69364FDF-CC31-415D-83D9-466D76680156}" dt="2025-02-07T15:13:16.857" v="1878" actId="20577"/>
      <pc:docMkLst>
        <pc:docMk/>
      </pc:docMkLst>
      <pc:sldChg chg="addSp delSp modSp new mod">
        <pc:chgData name="Harry Delalis" userId="e707da9d-0989-49e5-9cfe-80f5fc5a8e78" providerId="ADAL" clId="{69364FDF-CC31-415D-83D9-466D76680156}" dt="2025-02-07T15:13:16.857" v="1878" actId="20577"/>
        <pc:sldMkLst>
          <pc:docMk/>
          <pc:sldMk cId="2334744751" sldId="260"/>
        </pc:sldMkLst>
        <pc:spChg chg="mod">
          <ac:chgData name="Harry Delalis" userId="e707da9d-0989-49e5-9cfe-80f5fc5a8e78" providerId="ADAL" clId="{69364FDF-CC31-415D-83D9-466D76680156}" dt="2025-02-07T10:42:11.190" v="80" actId="20577"/>
          <ac:spMkLst>
            <pc:docMk/>
            <pc:sldMk cId="2334744751" sldId="260"/>
            <ac:spMk id="2" creationId="{658BF00E-0019-B8D6-2051-3CB4F84B5ED0}"/>
          </ac:spMkLst>
        </pc:spChg>
        <pc:spChg chg="del">
          <ac:chgData name="Harry Delalis" userId="e707da9d-0989-49e5-9cfe-80f5fc5a8e78" providerId="ADAL" clId="{69364FDF-CC31-415D-83D9-466D76680156}" dt="2025-02-07T10:42:57.509" v="82" actId="478"/>
          <ac:spMkLst>
            <pc:docMk/>
            <pc:sldMk cId="2334744751" sldId="260"/>
            <ac:spMk id="3" creationId="{28FEC10D-205B-5ADD-C702-ABEFDE5357C8}"/>
          </ac:spMkLst>
        </pc:spChg>
        <pc:spChg chg="add mod">
          <ac:chgData name="Harry Delalis" userId="e707da9d-0989-49e5-9cfe-80f5fc5a8e78" providerId="ADAL" clId="{69364FDF-CC31-415D-83D9-466D76680156}" dt="2025-02-07T10:55:52.675" v="292" actId="164"/>
          <ac:spMkLst>
            <pc:docMk/>
            <pc:sldMk cId="2334744751" sldId="260"/>
            <ac:spMk id="7" creationId="{E57962A5-E975-50CA-6082-4BC6F52A05F1}"/>
          </ac:spMkLst>
        </pc:spChg>
        <pc:spChg chg="add del mod">
          <ac:chgData name="Harry Delalis" userId="e707da9d-0989-49e5-9cfe-80f5fc5a8e78" providerId="ADAL" clId="{69364FDF-CC31-415D-83D9-466D76680156}" dt="2025-02-07T13:22:17.375" v="725" actId="478"/>
          <ac:spMkLst>
            <pc:docMk/>
            <pc:sldMk cId="2334744751" sldId="260"/>
            <ac:spMk id="10" creationId="{040E8C93-22AF-53D0-5111-63EFBCAAF42F}"/>
          </ac:spMkLst>
        </pc:spChg>
        <pc:spChg chg="add mod">
          <ac:chgData name="Harry Delalis" userId="e707da9d-0989-49e5-9cfe-80f5fc5a8e78" providerId="ADAL" clId="{69364FDF-CC31-415D-83D9-466D76680156}" dt="2025-02-07T15:13:16.857" v="1878" actId="20577"/>
          <ac:spMkLst>
            <pc:docMk/>
            <pc:sldMk cId="2334744751" sldId="260"/>
            <ac:spMk id="11" creationId="{00804EB0-00A7-BFAC-8F6B-960B71E05F54}"/>
          </ac:spMkLst>
        </pc:spChg>
        <pc:spChg chg="add del mod">
          <ac:chgData name="Harry Delalis" userId="e707da9d-0989-49e5-9cfe-80f5fc5a8e78" providerId="ADAL" clId="{69364FDF-CC31-415D-83D9-466D76680156}" dt="2025-02-07T14:15:07.262" v="1005" actId="478"/>
          <ac:spMkLst>
            <pc:docMk/>
            <pc:sldMk cId="2334744751" sldId="260"/>
            <ac:spMk id="20" creationId="{140477D0-461D-AE69-DDD2-4D270667C115}"/>
          </ac:spMkLst>
        </pc:spChg>
        <pc:spChg chg="mod">
          <ac:chgData name="Harry Delalis" userId="e707da9d-0989-49e5-9cfe-80f5fc5a8e78" providerId="ADAL" clId="{69364FDF-CC31-415D-83D9-466D76680156}" dt="2025-02-07T13:19:20.587" v="690" actId="1076"/>
          <ac:spMkLst>
            <pc:docMk/>
            <pc:sldMk cId="2334744751" sldId="260"/>
            <ac:spMk id="24" creationId="{2E042495-CEEC-A5F6-AE96-01CC554B0AFC}"/>
          </ac:spMkLst>
        </pc:spChg>
        <pc:spChg chg="del mod">
          <ac:chgData name="Harry Delalis" userId="e707da9d-0989-49e5-9cfe-80f5fc5a8e78" providerId="ADAL" clId="{69364FDF-CC31-415D-83D9-466D76680156}" dt="2025-02-07T13:22:20.503" v="726" actId="478"/>
          <ac:spMkLst>
            <pc:docMk/>
            <pc:sldMk cId="2334744751" sldId="260"/>
            <ac:spMk id="26" creationId="{07254FCC-7B65-BFF1-882E-6C30E7D00D3A}"/>
          </ac:spMkLst>
        </pc:spChg>
        <pc:spChg chg="mod">
          <ac:chgData name="Harry Delalis" userId="e707da9d-0989-49e5-9cfe-80f5fc5a8e78" providerId="ADAL" clId="{69364FDF-CC31-415D-83D9-466D76680156}" dt="2025-02-07T14:40:19.832" v="1445" actId="20577"/>
          <ac:spMkLst>
            <pc:docMk/>
            <pc:sldMk cId="2334744751" sldId="260"/>
            <ac:spMk id="27" creationId="{DFE5EB43-1A37-A472-C642-6603E98D576E}"/>
          </ac:spMkLst>
        </pc:spChg>
        <pc:spChg chg="add del mod">
          <ac:chgData name="Harry Delalis" userId="e707da9d-0989-49e5-9cfe-80f5fc5a8e78" providerId="ADAL" clId="{69364FDF-CC31-415D-83D9-466D76680156}" dt="2025-02-07T11:41:03.425" v="544" actId="478"/>
          <ac:spMkLst>
            <pc:docMk/>
            <pc:sldMk cId="2334744751" sldId="260"/>
            <ac:spMk id="28" creationId="{F3B65D0C-0633-E970-C889-BF2584E17182}"/>
          </ac:spMkLst>
        </pc:spChg>
        <pc:spChg chg="add del mod">
          <ac:chgData name="Harry Delalis" userId="e707da9d-0989-49e5-9cfe-80f5fc5a8e78" providerId="ADAL" clId="{69364FDF-CC31-415D-83D9-466D76680156}" dt="2025-02-07T13:53:03.060" v="736" actId="478"/>
          <ac:spMkLst>
            <pc:docMk/>
            <pc:sldMk cId="2334744751" sldId="260"/>
            <ac:spMk id="29" creationId="{624BA73E-0E43-BEB3-7C75-50DCEE97D0D6}"/>
          </ac:spMkLst>
        </pc:spChg>
        <pc:spChg chg="add mod topLvl">
          <ac:chgData name="Harry Delalis" userId="e707da9d-0989-49e5-9cfe-80f5fc5a8e78" providerId="ADAL" clId="{69364FDF-CC31-415D-83D9-466D76680156}" dt="2025-02-07T14:36:18.836" v="1405" actId="13822"/>
          <ac:spMkLst>
            <pc:docMk/>
            <pc:sldMk cId="2334744751" sldId="260"/>
            <ac:spMk id="30" creationId="{92D5CD07-0F4A-54EF-3D5A-9F9043133F4A}"/>
          </ac:spMkLst>
        </pc:spChg>
        <pc:spChg chg="add del mod">
          <ac:chgData name="Harry Delalis" userId="e707da9d-0989-49e5-9cfe-80f5fc5a8e78" providerId="ADAL" clId="{69364FDF-CC31-415D-83D9-466D76680156}" dt="2025-02-07T14:10:53.507" v="810" actId="478"/>
          <ac:spMkLst>
            <pc:docMk/>
            <pc:sldMk cId="2334744751" sldId="260"/>
            <ac:spMk id="31" creationId="{7EEEFBA4-0A71-67C5-EAF7-05584377C8D7}"/>
          </ac:spMkLst>
        </pc:spChg>
        <pc:spChg chg="add mod topLvl">
          <ac:chgData name="Harry Delalis" userId="e707da9d-0989-49e5-9cfe-80f5fc5a8e78" providerId="ADAL" clId="{69364FDF-CC31-415D-83D9-466D76680156}" dt="2025-02-07T14:36:11.035" v="1403" actId="164"/>
          <ac:spMkLst>
            <pc:docMk/>
            <pc:sldMk cId="2334744751" sldId="260"/>
            <ac:spMk id="32" creationId="{AC98C0CF-AA7B-2FD6-5BBB-0F5F843C19F3}"/>
          </ac:spMkLst>
        </pc:spChg>
        <pc:spChg chg="add mod topLvl">
          <ac:chgData name="Harry Delalis" userId="e707da9d-0989-49e5-9cfe-80f5fc5a8e78" providerId="ADAL" clId="{69364FDF-CC31-415D-83D9-466D76680156}" dt="2025-02-07T15:05:29.105" v="1609" actId="404"/>
          <ac:spMkLst>
            <pc:docMk/>
            <pc:sldMk cId="2334744751" sldId="260"/>
            <ac:spMk id="33" creationId="{97D10A4C-4E2A-A59C-0BDD-F4F65B710639}"/>
          </ac:spMkLst>
        </pc:spChg>
        <pc:spChg chg="add mod">
          <ac:chgData name="Harry Delalis" userId="e707da9d-0989-49e5-9cfe-80f5fc5a8e78" providerId="ADAL" clId="{69364FDF-CC31-415D-83D9-466D76680156}" dt="2025-02-07T14:38:52.291" v="1408"/>
          <ac:spMkLst>
            <pc:docMk/>
            <pc:sldMk cId="2334744751" sldId="260"/>
            <ac:spMk id="38" creationId="{92D75ABB-3702-15BB-1D13-DCAFDD10881E}"/>
          </ac:spMkLst>
        </pc:spChg>
        <pc:spChg chg="mod">
          <ac:chgData name="Harry Delalis" userId="e707da9d-0989-49e5-9cfe-80f5fc5a8e78" providerId="ADAL" clId="{69364FDF-CC31-415D-83D9-466D76680156}" dt="2025-02-07T14:39:17.802" v="1417" actId="20578"/>
          <ac:spMkLst>
            <pc:docMk/>
            <pc:sldMk cId="2334744751" sldId="260"/>
            <ac:spMk id="40" creationId="{B3E9F836-A958-EBCF-6FDF-7C97B02EDBA3}"/>
          </ac:spMkLst>
        </pc:spChg>
        <pc:spChg chg="mod">
          <ac:chgData name="Harry Delalis" userId="e707da9d-0989-49e5-9cfe-80f5fc5a8e78" providerId="ADAL" clId="{69364FDF-CC31-415D-83D9-466D76680156}" dt="2025-02-07T15:05:31.400" v="1611" actId="404"/>
          <ac:spMkLst>
            <pc:docMk/>
            <pc:sldMk cId="2334744751" sldId="260"/>
            <ac:spMk id="41" creationId="{E75933E6-3E7B-B8C8-CCCA-28A129C0AB02}"/>
          </ac:spMkLst>
        </pc:spChg>
        <pc:grpChg chg="add mod">
          <ac:chgData name="Harry Delalis" userId="e707da9d-0989-49e5-9cfe-80f5fc5a8e78" providerId="ADAL" clId="{69364FDF-CC31-415D-83D9-466D76680156}" dt="2025-02-07T13:19:23.818" v="692" actId="1076"/>
          <ac:grpSpMkLst>
            <pc:docMk/>
            <pc:sldMk cId="2334744751" sldId="260"/>
            <ac:grpSpMk id="12" creationId="{3D211BAA-2045-C69A-7599-37B15ED5A3DE}"/>
          </ac:grpSpMkLst>
        </pc:grpChg>
        <pc:grpChg chg="add mod">
          <ac:chgData name="Harry Delalis" userId="e707da9d-0989-49e5-9cfe-80f5fc5a8e78" providerId="ADAL" clId="{69364FDF-CC31-415D-83D9-466D76680156}" dt="2025-02-07T14:15:10.945" v="1007" actId="1076"/>
          <ac:grpSpMkLst>
            <pc:docMk/>
            <pc:sldMk cId="2334744751" sldId="260"/>
            <ac:grpSpMk id="23" creationId="{86C7E396-80BB-782E-D859-2D2CD2125025}"/>
          </ac:grpSpMkLst>
        </pc:grpChg>
        <pc:grpChg chg="add del mod">
          <ac:chgData name="Harry Delalis" userId="e707da9d-0989-49e5-9cfe-80f5fc5a8e78" providerId="ADAL" clId="{69364FDF-CC31-415D-83D9-466D76680156}" dt="2025-02-07T14:36:08.359" v="1402" actId="165"/>
          <ac:grpSpMkLst>
            <pc:docMk/>
            <pc:sldMk cId="2334744751" sldId="260"/>
            <ac:grpSpMk id="34" creationId="{4D7B6C68-34B3-3FB4-D9EE-7F94F925CAB4}"/>
          </ac:grpSpMkLst>
        </pc:grpChg>
        <pc:grpChg chg="add mod">
          <ac:chgData name="Harry Delalis" userId="e707da9d-0989-49e5-9cfe-80f5fc5a8e78" providerId="ADAL" clId="{69364FDF-CC31-415D-83D9-466D76680156}" dt="2025-02-07T14:36:27.508" v="1406" actId="1076"/>
          <ac:grpSpMkLst>
            <pc:docMk/>
            <pc:sldMk cId="2334744751" sldId="260"/>
            <ac:grpSpMk id="37" creationId="{25EDC6B8-0D81-8177-FAD5-C97188C54A83}"/>
          </ac:grpSpMkLst>
        </pc:grpChg>
        <pc:grpChg chg="add mod">
          <ac:chgData name="Harry Delalis" userId="e707da9d-0989-49e5-9cfe-80f5fc5a8e78" providerId="ADAL" clId="{69364FDF-CC31-415D-83D9-466D76680156}" dt="2025-02-07T14:39:34.984" v="1421" actId="1076"/>
          <ac:grpSpMkLst>
            <pc:docMk/>
            <pc:sldMk cId="2334744751" sldId="260"/>
            <ac:grpSpMk id="39" creationId="{AC4AF431-1578-EE28-9B73-B0625DD3CA7E}"/>
          </ac:grpSpMkLst>
        </pc:grpChg>
        <pc:cxnChg chg="add mod">
          <ac:chgData name="Harry Delalis" userId="e707da9d-0989-49e5-9cfe-80f5fc5a8e78" providerId="ADAL" clId="{69364FDF-CC31-415D-83D9-466D76680156}" dt="2025-02-07T10:55:52.675" v="292" actId="164"/>
          <ac:cxnSpMkLst>
            <pc:docMk/>
            <pc:sldMk cId="2334744751" sldId="260"/>
            <ac:cxnSpMk id="9" creationId="{0D8943C7-99D3-1D3E-F5A5-BC070EC9717B}"/>
          </ac:cxnSpMkLst>
        </pc:cxnChg>
        <pc:cxnChg chg="add del mod">
          <ac:chgData name="Harry Delalis" userId="e707da9d-0989-49e5-9cfe-80f5fc5a8e78" providerId="ADAL" clId="{69364FDF-CC31-415D-83D9-466D76680156}" dt="2025-02-07T14:15:08.013" v="1006" actId="478"/>
          <ac:cxnSpMkLst>
            <pc:docMk/>
            <pc:sldMk cId="2334744751" sldId="260"/>
            <ac:cxnSpMk id="14" creationId="{708EFAB4-61CF-6EA9-F299-FC081FF56FAB}"/>
          </ac:cxnSpMkLst>
        </pc:cxnChg>
        <pc:cxnChg chg="mod">
          <ac:chgData name="Harry Delalis" userId="e707da9d-0989-49e5-9cfe-80f5fc5a8e78" providerId="ADAL" clId="{69364FDF-CC31-415D-83D9-466D76680156}" dt="2025-02-07T13:19:20.587" v="690" actId="1076"/>
          <ac:cxnSpMkLst>
            <pc:docMk/>
            <pc:sldMk cId="2334744751" sldId="260"/>
            <ac:cxnSpMk id="25" creationId="{439DA131-AF7F-1421-BBC9-54A1E173E3C5}"/>
          </ac:cxnSpMkLst>
        </pc:cxnChg>
        <pc:cxnChg chg="add mod">
          <ac:chgData name="Harry Delalis" userId="e707da9d-0989-49e5-9cfe-80f5fc5a8e78" providerId="ADAL" clId="{69364FDF-CC31-415D-83D9-466D76680156}" dt="2025-02-07T14:25:05.671" v="1034" actId="693"/>
          <ac:cxnSpMkLst>
            <pc:docMk/>
            <pc:sldMk cId="2334744751" sldId="260"/>
            <ac:cxnSpMk id="36" creationId="{6B3E9D4A-6381-E800-AE4F-18536A6A33EF}"/>
          </ac:cxnSpMkLst>
        </pc:cxnChg>
      </pc:sldChg>
      <pc:sldChg chg="addSp delSp modSp new mod">
        <pc:chgData name="Harry Delalis" userId="e707da9d-0989-49e5-9cfe-80f5fc5a8e78" providerId="ADAL" clId="{69364FDF-CC31-415D-83D9-466D76680156}" dt="2025-02-07T15:11:32.715" v="1866" actId="20577"/>
        <pc:sldMkLst>
          <pc:docMk/>
          <pc:sldMk cId="2439187655" sldId="261"/>
        </pc:sldMkLst>
        <pc:spChg chg="mod">
          <ac:chgData name="Harry Delalis" userId="e707da9d-0989-49e5-9cfe-80f5fc5a8e78" providerId="ADAL" clId="{69364FDF-CC31-415D-83D9-466D76680156}" dt="2025-02-07T14:59:35.681" v="1447"/>
          <ac:spMkLst>
            <pc:docMk/>
            <pc:sldMk cId="2439187655" sldId="261"/>
            <ac:spMk id="2" creationId="{5CF4581C-F899-6381-09A6-AFA2BAB66358}"/>
          </ac:spMkLst>
        </pc:spChg>
        <pc:spChg chg="add del">
          <ac:chgData name="Harry Delalis" userId="e707da9d-0989-49e5-9cfe-80f5fc5a8e78" providerId="ADAL" clId="{69364FDF-CC31-415D-83D9-466D76680156}" dt="2025-02-07T14:59:43.284" v="1450" actId="478"/>
          <ac:spMkLst>
            <pc:docMk/>
            <pc:sldMk cId="2439187655" sldId="261"/>
            <ac:spMk id="3" creationId="{D2CB9C8C-EC7E-8D11-C1D2-295B8E652AAB}"/>
          </ac:spMkLst>
        </pc:spChg>
        <pc:spChg chg="add mod">
          <ac:chgData name="Harry Delalis" userId="e707da9d-0989-49e5-9cfe-80f5fc5a8e78" providerId="ADAL" clId="{69364FDF-CC31-415D-83D9-466D76680156}" dt="2025-02-07T14:59:41.946" v="1449"/>
          <ac:spMkLst>
            <pc:docMk/>
            <pc:sldMk cId="2439187655" sldId="261"/>
            <ac:spMk id="7" creationId="{C6F19727-7FBF-5538-62C7-263785D1D5B2}"/>
          </ac:spMkLst>
        </pc:spChg>
        <pc:spChg chg="add mod">
          <ac:chgData name="Harry Delalis" userId="e707da9d-0989-49e5-9cfe-80f5fc5a8e78" providerId="ADAL" clId="{69364FDF-CC31-415D-83D9-466D76680156}" dt="2025-02-07T14:59:44.280" v="1451"/>
          <ac:spMkLst>
            <pc:docMk/>
            <pc:sldMk cId="2439187655" sldId="261"/>
            <ac:spMk id="8" creationId="{3EC59BC3-5D5C-2081-3205-5264AB9EFB06}"/>
          </ac:spMkLst>
        </pc:spChg>
        <pc:spChg chg="mod">
          <ac:chgData name="Harry Delalis" userId="e707da9d-0989-49e5-9cfe-80f5fc5a8e78" providerId="ADAL" clId="{69364FDF-CC31-415D-83D9-466D76680156}" dt="2025-02-07T14:59:59.562" v="1476" actId="20577"/>
          <ac:spMkLst>
            <pc:docMk/>
            <pc:sldMk cId="2439187655" sldId="261"/>
            <ac:spMk id="10" creationId="{A3241223-40BD-24D4-7816-6A36F68EEB5E}"/>
          </ac:spMkLst>
        </pc:spChg>
        <pc:spChg chg="mod">
          <ac:chgData name="Harry Delalis" userId="e707da9d-0989-49e5-9cfe-80f5fc5a8e78" providerId="ADAL" clId="{69364FDF-CC31-415D-83D9-466D76680156}" dt="2025-02-07T15:11:32.715" v="1866" actId="20577"/>
          <ac:spMkLst>
            <pc:docMk/>
            <pc:sldMk cId="2439187655" sldId="261"/>
            <ac:spMk id="11" creationId="{F3426AF4-ED0E-B46F-2352-1DF444187C67}"/>
          </ac:spMkLst>
        </pc:spChg>
        <pc:spChg chg="mod">
          <ac:chgData name="Harry Delalis" userId="e707da9d-0989-49e5-9cfe-80f5fc5a8e78" providerId="ADAL" clId="{69364FDF-CC31-415D-83D9-466D76680156}" dt="2025-02-07T15:03:57.869" v="1567"/>
          <ac:spMkLst>
            <pc:docMk/>
            <pc:sldMk cId="2439187655" sldId="261"/>
            <ac:spMk id="13" creationId="{7CA1A419-A2CC-4C5C-A31E-B7B0C9A22D1C}"/>
          </ac:spMkLst>
        </pc:spChg>
        <pc:spChg chg="mod">
          <ac:chgData name="Harry Delalis" userId="e707da9d-0989-49e5-9cfe-80f5fc5a8e78" providerId="ADAL" clId="{69364FDF-CC31-415D-83D9-466D76680156}" dt="2025-02-07T15:10:36.357" v="1800" actId="14"/>
          <ac:spMkLst>
            <pc:docMk/>
            <pc:sldMk cId="2439187655" sldId="261"/>
            <ac:spMk id="14" creationId="{91AAB550-7D5A-176E-96C3-34F3985CD5CD}"/>
          </ac:spMkLst>
        </pc:spChg>
        <pc:spChg chg="mod">
          <ac:chgData name="Harry Delalis" userId="e707da9d-0989-49e5-9cfe-80f5fc5a8e78" providerId="ADAL" clId="{69364FDF-CC31-415D-83D9-466D76680156}" dt="2025-02-07T15:08:49.291" v="1719" actId="313"/>
          <ac:spMkLst>
            <pc:docMk/>
            <pc:sldMk cId="2439187655" sldId="261"/>
            <ac:spMk id="16" creationId="{1E72108D-154C-16CC-2995-F6002824AFB4}"/>
          </ac:spMkLst>
        </pc:spChg>
        <pc:spChg chg="mod">
          <ac:chgData name="Harry Delalis" userId="e707da9d-0989-49e5-9cfe-80f5fc5a8e78" providerId="ADAL" clId="{69364FDF-CC31-415D-83D9-466D76680156}" dt="2025-02-07T15:09:30.267" v="1749" actId="20577"/>
          <ac:spMkLst>
            <pc:docMk/>
            <pc:sldMk cId="2439187655" sldId="261"/>
            <ac:spMk id="17" creationId="{AEF5C308-B457-CD49-46D6-802BBA5D122F}"/>
          </ac:spMkLst>
        </pc:spChg>
        <pc:spChg chg="mod">
          <ac:chgData name="Harry Delalis" userId="e707da9d-0989-49e5-9cfe-80f5fc5a8e78" providerId="ADAL" clId="{69364FDF-CC31-415D-83D9-466D76680156}" dt="2025-02-07T15:07:51.116" v="1669"/>
          <ac:spMkLst>
            <pc:docMk/>
            <pc:sldMk cId="2439187655" sldId="261"/>
            <ac:spMk id="19" creationId="{74870565-BF0D-393E-1BBA-C65E83D8FF26}"/>
          </ac:spMkLst>
        </pc:spChg>
        <pc:spChg chg="mod">
          <ac:chgData name="Harry Delalis" userId="e707da9d-0989-49e5-9cfe-80f5fc5a8e78" providerId="ADAL" clId="{69364FDF-CC31-415D-83D9-466D76680156}" dt="2025-02-07T15:07:51.116" v="1669"/>
          <ac:spMkLst>
            <pc:docMk/>
            <pc:sldMk cId="2439187655" sldId="261"/>
            <ac:spMk id="20" creationId="{1B2C7320-D7F1-04F9-0115-5FF2FDEFCBE8}"/>
          </ac:spMkLst>
        </pc:spChg>
        <pc:grpChg chg="add mod">
          <ac:chgData name="Harry Delalis" userId="e707da9d-0989-49e5-9cfe-80f5fc5a8e78" providerId="ADAL" clId="{69364FDF-CC31-415D-83D9-466D76680156}" dt="2025-02-07T14:59:51.395" v="1453" actId="1076"/>
          <ac:grpSpMkLst>
            <pc:docMk/>
            <pc:sldMk cId="2439187655" sldId="261"/>
            <ac:grpSpMk id="9" creationId="{21FDDC22-4AC3-D463-4E89-E1C9DF7F2DC6}"/>
          </ac:grpSpMkLst>
        </pc:grpChg>
        <pc:grpChg chg="add mod">
          <ac:chgData name="Harry Delalis" userId="e707da9d-0989-49e5-9cfe-80f5fc5a8e78" providerId="ADAL" clId="{69364FDF-CC31-415D-83D9-466D76680156}" dt="2025-02-07T15:05:24.923" v="1607" actId="1076"/>
          <ac:grpSpMkLst>
            <pc:docMk/>
            <pc:sldMk cId="2439187655" sldId="261"/>
            <ac:grpSpMk id="12" creationId="{C64776BD-034D-BA76-7F60-D2EABE583772}"/>
          </ac:grpSpMkLst>
        </pc:grpChg>
        <pc:grpChg chg="add mod">
          <ac:chgData name="Harry Delalis" userId="e707da9d-0989-49e5-9cfe-80f5fc5a8e78" providerId="ADAL" clId="{69364FDF-CC31-415D-83D9-466D76680156}" dt="2025-02-07T15:08:02.544" v="1672" actId="1076"/>
          <ac:grpSpMkLst>
            <pc:docMk/>
            <pc:sldMk cId="2439187655" sldId="261"/>
            <ac:grpSpMk id="15" creationId="{813447D7-35E8-CC52-6FD4-1F5EE285085D}"/>
          </ac:grpSpMkLst>
        </pc:grpChg>
        <pc:grpChg chg="add mod">
          <ac:chgData name="Harry Delalis" userId="e707da9d-0989-49e5-9cfe-80f5fc5a8e78" providerId="ADAL" clId="{69364FDF-CC31-415D-83D9-466D76680156}" dt="2025-02-07T15:07:59.942" v="1671" actId="1076"/>
          <ac:grpSpMkLst>
            <pc:docMk/>
            <pc:sldMk cId="2439187655" sldId="261"/>
            <ac:grpSpMk id="18" creationId="{A399DD58-632D-6447-370A-004C382E8413}"/>
          </ac:grpSpMkLst>
        </pc:grpChg>
      </pc:sldChg>
    </pc:docChg>
  </pc:docChgLst>
  <pc:docChgLst>
    <pc:chgData name="Harry Delalis" userId="e707da9d-0989-49e5-9cfe-80f5fc5a8e78" providerId="ADAL" clId="{DEC9FBB0-E756-4C13-BAC4-6F56C4073016}"/>
    <pc:docChg chg="undo custSel modSld">
      <pc:chgData name="Harry Delalis" userId="e707da9d-0989-49e5-9cfe-80f5fc5a8e78" providerId="ADAL" clId="{DEC9FBB0-E756-4C13-BAC4-6F56C4073016}" dt="2024-12-18T15:30:57.826" v="61" actId="1076"/>
      <pc:docMkLst>
        <pc:docMk/>
      </pc:docMkLst>
      <pc:sldChg chg="addSp delSp modSp mod">
        <pc:chgData name="Harry Delalis" userId="e707da9d-0989-49e5-9cfe-80f5fc5a8e78" providerId="ADAL" clId="{DEC9FBB0-E756-4C13-BAC4-6F56C4073016}" dt="2024-12-18T15:30:57.826" v="61" actId="1076"/>
        <pc:sldMkLst>
          <pc:docMk/>
          <pc:sldMk cId="3258568218" sldId="257"/>
        </pc:sldMkLst>
        <pc:spChg chg="add mod">
          <ac:chgData name="Harry Delalis" userId="e707da9d-0989-49e5-9cfe-80f5fc5a8e78" providerId="ADAL" clId="{DEC9FBB0-E756-4C13-BAC4-6F56C4073016}" dt="2024-12-18T15:28:38.910" v="45" actId="1076"/>
          <ac:spMkLst>
            <pc:docMk/>
            <pc:sldMk cId="3258568218" sldId="257"/>
            <ac:spMk id="3" creationId="{A6479357-C494-D2A2-2DBD-C95DD170D6E6}"/>
          </ac:spMkLst>
        </pc:spChg>
        <pc:spChg chg="add mod">
          <ac:chgData name="Harry Delalis" userId="e707da9d-0989-49e5-9cfe-80f5fc5a8e78" providerId="ADAL" clId="{DEC9FBB0-E756-4C13-BAC4-6F56C4073016}" dt="2024-12-18T15:30:57.826" v="61" actId="1076"/>
          <ac:spMkLst>
            <pc:docMk/>
            <pc:sldMk cId="3258568218" sldId="257"/>
            <ac:spMk id="4" creationId="{274F68D4-41A6-0D77-BE5C-40C6F46B8224}"/>
          </ac:spMkLst>
        </pc:spChg>
        <pc:spChg chg="del">
          <ac:chgData name="Harry Delalis" userId="e707da9d-0989-49e5-9cfe-80f5fc5a8e78" providerId="ADAL" clId="{DEC9FBB0-E756-4C13-BAC4-6F56C4073016}" dt="2024-12-18T15:28:16.359" v="40" actId="478"/>
          <ac:spMkLst>
            <pc:docMk/>
            <pc:sldMk cId="3258568218" sldId="257"/>
            <ac:spMk id="5" creationId="{00000000-0000-0000-0000-000000000000}"/>
          </ac:spMkLst>
        </pc:spChg>
        <pc:spChg chg="del">
          <ac:chgData name="Harry Delalis" userId="e707da9d-0989-49e5-9cfe-80f5fc5a8e78" providerId="ADAL" clId="{DEC9FBB0-E756-4C13-BAC4-6F56C4073016}" dt="2024-12-18T15:28:18.267" v="41" actId="478"/>
          <ac:spMkLst>
            <pc:docMk/>
            <pc:sldMk cId="3258568218" sldId="257"/>
            <ac:spMk id="6" creationId="{00000000-0000-0000-0000-000000000000}"/>
          </ac:spMkLst>
        </pc:spChg>
        <pc:spChg chg="mod">
          <ac:chgData name="Harry Delalis" userId="e707da9d-0989-49e5-9cfe-80f5fc5a8e78" providerId="ADAL" clId="{DEC9FBB0-E756-4C13-BAC4-6F56C4073016}" dt="2024-12-18T15:24:58.399" v="15" actId="20577"/>
          <ac:spMkLst>
            <pc:docMk/>
            <pc:sldMk cId="3258568218" sldId="257"/>
            <ac:spMk id="104" creationId="{22118FD3-9C1E-0534-76D8-48C702697259}"/>
          </ac:spMkLst>
        </pc:spChg>
        <pc:spChg chg="mod">
          <ac:chgData name="Harry Delalis" userId="e707da9d-0989-49e5-9cfe-80f5fc5a8e78" providerId="ADAL" clId="{DEC9FBB0-E756-4C13-BAC4-6F56C4073016}" dt="2024-12-18T15:25:07.327" v="27" actId="20577"/>
          <ac:spMkLst>
            <pc:docMk/>
            <pc:sldMk cId="3258568218" sldId="257"/>
            <ac:spMk id="123" creationId="{AB8783FA-2A00-E45A-52BA-50379BEE6E60}"/>
          </ac:spMkLst>
        </pc:spChg>
        <pc:spChg chg="mod">
          <ac:chgData name="Harry Delalis" userId="e707da9d-0989-49e5-9cfe-80f5fc5a8e78" providerId="ADAL" clId="{DEC9FBB0-E756-4C13-BAC4-6F56C4073016}" dt="2024-12-18T15:25:10.999" v="33" actId="20577"/>
          <ac:spMkLst>
            <pc:docMk/>
            <pc:sldMk cId="3258568218" sldId="257"/>
            <ac:spMk id="128" creationId="{B1B5CC22-6E67-392F-77AC-23AD89B197C5}"/>
          </ac:spMkLst>
        </pc:spChg>
        <pc:spChg chg="mod">
          <ac:chgData name="Harry Delalis" userId="e707da9d-0989-49e5-9cfe-80f5fc5a8e78" providerId="ADAL" clId="{DEC9FBB0-E756-4C13-BAC4-6F56C4073016}" dt="2024-12-18T15:28:59.465" v="52" actId="1076"/>
          <ac:spMkLst>
            <pc:docMk/>
            <pc:sldMk cId="3258568218" sldId="257"/>
            <ac:spMk id="132" creationId="{81797886-F892-00F9-DF9A-6587110FF282}"/>
          </ac:spMkLst>
        </pc:spChg>
        <pc:spChg chg="mod">
          <ac:chgData name="Harry Delalis" userId="e707da9d-0989-49e5-9cfe-80f5fc5a8e78" providerId="ADAL" clId="{DEC9FBB0-E756-4C13-BAC4-6F56C4073016}" dt="2024-12-18T15:30:44.838" v="59" actId="1076"/>
          <ac:spMkLst>
            <pc:docMk/>
            <pc:sldMk cId="3258568218" sldId="257"/>
            <ac:spMk id="133" creationId="{BA300EA4-2C65-0C28-0CB8-E6CD78DAC4C6}"/>
          </ac:spMkLst>
        </pc:spChg>
        <pc:cxnChg chg="mod">
          <ac:chgData name="Harry Delalis" userId="e707da9d-0989-49e5-9cfe-80f5fc5a8e78" providerId="ADAL" clId="{DEC9FBB0-E756-4C13-BAC4-6F56C4073016}" dt="2024-12-18T15:27:42.499" v="34" actId="1076"/>
          <ac:cxnSpMkLst>
            <pc:docMk/>
            <pc:sldMk cId="3258568218" sldId="257"/>
            <ac:cxnSpMk id="114" creationId="{1AB5F643-3FFF-2BDF-1887-2509B1FE9DB4}"/>
          </ac:cxnSpMkLst>
        </pc:cxnChg>
      </pc:sldChg>
    </pc:docChg>
  </pc:docChgLst>
  <pc:docChgLst>
    <pc:chgData name="Harry Delalis" userId="e707da9d-0989-49e5-9cfe-80f5fc5a8e78" providerId="ADAL" clId="{019419A2-9973-4246-B770-D378C33618EE}"/>
    <pc:docChg chg="custSel addSld modSld">
      <pc:chgData name="Harry Delalis" userId="e707da9d-0989-49e5-9cfe-80f5fc5a8e78" providerId="ADAL" clId="{019419A2-9973-4246-B770-D378C33618EE}" dt="2025-01-14T09:30:21.748" v="531" actId="20577"/>
      <pc:docMkLst>
        <pc:docMk/>
      </pc:docMkLst>
      <pc:sldChg chg="addSp delSp modSp new mod">
        <pc:chgData name="Harry Delalis" userId="e707da9d-0989-49e5-9cfe-80f5fc5a8e78" providerId="ADAL" clId="{019419A2-9973-4246-B770-D378C33618EE}" dt="2025-01-14T09:30:21.748" v="531" actId="20577"/>
        <pc:sldMkLst>
          <pc:docMk/>
          <pc:sldMk cId="2259676099" sldId="259"/>
        </pc:sldMkLst>
        <pc:spChg chg="mod">
          <ac:chgData name="Harry Delalis" userId="e707da9d-0989-49e5-9cfe-80f5fc5a8e78" providerId="ADAL" clId="{019419A2-9973-4246-B770-D378C33618EE}" dt="2025-01-14T09:05:34.507" v="9" actId="20577"/>
          <ac:spMkLst>
            <pc:docMk/>
            <pc:sldMk cId="2259676099" sldId="259"/>
            <ac:spMk id="2" creationId="{C97A6B4F-F10F-8A5F-C1C9-7AA3C0532862}"/>
          </ac:spMkLst>
        </pc:spChg>
        <pc:spChg chg="del">
          <ac:chgData name="Harry Delalis" userId="e707da9d-0989-49e5-9cfe-80f5fc5a8e78" providerId="ADAL" clId="{019419A2-9973-4246-B770-D378C33618EE}" dt="2025-01-14T09:05:41.997" v="10" actId="478"/>
          <ac:spMkLst>
            <pc:docMk/>
            <pc:sldMk cId="2259676099" sldId="259"/>
            <ac:spMk id="3" creationId="{17816DC9-88C2-8859-289D-4054989589B7}"/>
          </ac:spMkLst>
        </pc:spChg>
        <pc:spChg chg="add del mod">
          <ac:chgData name="Harry Delalis" userId="e707da9d-0989-49e5-9cfe-80f5fc5a8e78" providerId="ADAL" clId="{019419A2-9973-4246-B770-D378C33618EE}" dt="2025-01-14T09:06:09.514" v="40" actId="478"/>
          <ac:spMkLst>
            <pc:docMk/>
            <pc:sldMk cId="2259676099" sldId="259"/>
            <ac:spMk id="7" creationId="{7F596457-D459-D881-1947-B2ADFA740E38}"/>
          </ac:spMkLst>
        </pc:spChg>
        <pc:graphicFrameChg chg="add mod modGraphic">
          <ac:chgData name="Harry Delalis" userId="e707da9d-0989-49e5-9cfe-80f5fc5a8e78" providerId="ADAL" clId="{019419A2-9973-4246-B770-D378C33618EE}" dt="2025-01-14T09:30:21.748" v="531" actId="20577"/>
          <ac:graphicFrameMkLst>
            <pc:docMk/>
            <pc:sldMk cId="2259676099" sldId="259"/>
            <ac:graphicFrameMk id="8" creationId="{A916A793-3D69-DED2-E9A7-B68267DB3EC1}"/>
          </ac:graphicFrameMkLst>
        </pc:graphicFrameChg>
        <pc:graphicFrameChg chg="add mod modGraphic">
          <ac:chgData name="Harry Delalis" userId="e707da9d-0989-49e5-9cfe-80f5fc5a8e78" providerId="ADAL" clId="{019419A2-9973-4246-B770-D378C33618EE}" dt="2025-01-14T09:18:05.453" v="449" actId="14100"/>
          <ac:graphicFrameMkLst>
            <pc:docMk/>
            <pc:sldMk cId="2259676099" sldId="259"/>
            <ac:graphicFrameMk id="9" creationId="{5D3B5A4E-A7FE-89F0-6AB7-076354A3C6E0}"/>
          </ac:graphicFrameMkLst>
        </pc:graphicFrameChg>
        <pc:graphicFrameChg chg="add mod modGraphic">
          <ac:chgData name="Harry Delalis" userId="e707da9d-0989-49e5-9cfe-80f5fc5a8e78" providerId="ADAL" clId="{019419A2-9973-4246-B770-D378C33618EE}" dt="2025-01-14T09:19:23.422" v="522" actId="20577"/>
          <ac:graphicFrameMkLst>
            <pc:docMk/>
            <pc:sldMk cId="2259676099" sldId="259"/>
            <ac:graphicFrameMk id="10" creationId="{04B6638D-F677-DF4C-C504-F2B9FEE28CB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lain">
    <p:bg>
      <p:bgPr>
        <a:gradFill flip="none" rotWithShape="1">
          <a:gsLst>
            <a:gs pos="0">
              <a:srgbClr val="011A43"/>
            </a:gs>
            <a:gs pos="100000">
              <a:srgbClr val="013C97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3EA2747-E63B-2480-25B7-595AAD1578E8}"/>
              </a:ext>
            </a:extLst>
          </p:cNvPr>
          <p:cNvGrpSpPr/>
          <p:nvPr/>
        </p:nvGrpSpPr>
        <p:grpSpPr>
          <a:xfrm>
            <a:off x="541435" y="573035"/>
            <a:ext cx="2658869" cy="419432"/>
            <a:chOff x="3678238" y="5073651"/>
            <a:chExt cx="4568825" cy="720724"/>
          </a:xfrm>
        </p:grpSpPr>
        <p:sp>
          <p:nvSpPr>
            <p:cNvPr id="12" name="AutoShape 3">
              <a:extLst>
                <a:ext uri="{FF2B5EF4-FFF2-40B4-BE49-F238E27FC236}">
                  <a16:creationId xmlns:a16="http://schemas.microsoft.com/office/drawing/2014/main" id="{AC21267D-F588-6BE7-6E73-8B49B29F19F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78238" y="5100638"/>
              <a:ext cx="4552950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B4E86226-8E38-90C9-ABBD-B879728FC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5073651"/>
              <a:ext cx="854075" cy="708024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F407CFAA-1520-3249-A808-C090F4DBF47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9863" y="5273675"/>
              <a:ext cx="457200" cy="520700"/>
            </a:xfrm>
            <a:custGeom>
              <a:avLst/>
              <a:gdLst>
                <a:gd name="T0" fmla="*/ 105 w 479"/>
                <a:gd name="T1" fmla="*/ 215 h 538"/>
                <a:gd name="T2" fmla="*/ 105 w 479"/>
                <a:gd name="T3" fmla="*/ 215 h 538"/>
                <a:gd name="T4" fmla="*/ 157 w 479"/>
                <a:gd name="T5" fmla="*/ 113 h 538"/>
                <a:gd name="T6" fmla="*/ 255 w 479"/>
                <a:gd name="T7" fmla="*/ 77 h 538"/>
                <a:gd name="T8" fmla="*/ 342 w 479"/>
                <a:gd name="T9" fmla="*/ 112 h 538"/>
                <a:gd name="T10" fmla="*/ 380 w 479"/>
                <a:gd name="T11" fmla="*/ 215 h 538"/>
                <a:gd name="T12" fmla="*/ 105 w 479"/>
                <a:gd name="T13" fmla="*/ 215 h 538"/>
                <a:gd name="T14" fmla="*/ 469 w 479"/>
                <a:gd name="T15" fmla="*/ 269 h 538"/>
                <a:gd name="T16" fmla="*/ 469 w 479"/>
                <a:gd name="T17" fmla="*/ 269 h 538"/>
                <a:gd name="T18" fmla="*/ 479 w 479"/>
                <a:gd name="T19" fmla="*/ 245 h 538"/>
                <a:gd name="T20" fmla="*/ 464 w 479"/>
                <a:gd name="T21" fmla="*/ 146 h 538"/>
                <a:gd name="T22" fmla="*/ 421 w 479"/>
                <a:gd name="T23" fmla="*/ 69 h 538"/>
                <a:gd name="T24" fmla="*/ 352 w 479"/>
                <a:gd name="T25" fmla="*/ 18 h 538"/>
                <a:gd name="T26" fmla="*/ 257 w 479"/>
                <a:gd name="T27" fmla="*/ 0 h 538"/>
                <a:gd name="T28" fmla="*/ 155 w 479"/>
                <a:gd name="T29" fmla="*/ 19 h 538"/>
                <a:gd name="T30" fmla="*/ 74 w 479"/>
                <a:gd name="T31" fmla="*/ 74 h 538"/>
                <a:gd name="T32" fmla="*/ 20 w 479"/>
                <a:gd name="T33" fmla="*/ 159 h 538"/>
                <a:gd name="T34" fmla="*/ 0 w 479"/>
                <a:gd name="T35" fmla="*/ 269 h 538"/>
                <a:gd name="T36" fmla="*/ 20 w 479"/>
                <a:gd name="T37" fmla="*/ 375 h 538"/>
                <a:gd name="T38" fmla="*/ 76 w 479"/>
                <a:gd name="T39" fmla="*/ 461 h 538"/>
                <a:gd name="T40" fmla="*/ 162 w 479"/>
                <a:gd name="T41" fmla="*/ 518 h 538"/>
                <a:gd name="T42" fmla="*/ 272 w 479"/>
                <a:gd name="T43" fmla="*/ 538 h 538"/>
                <a:gd name="T44" fmla="*/ 330 w 479"/>
                <a:gd name="T45" fmla="*/ 533 h 538"/>
                <a:gd name="T46" fmla="*/ 378 w 479"/>
                <a:gd name="T47" fmla="*/ 519 h 538"/>
                <a:gd name="T48" fmla="*/ 418 w 479"/>
                <a:gd name="T49" fmla="*/ 501 h 538"/>
                <a:gd name="T50" fmla="*/ 446 w 479"/>
                <a:gd name="T51" fmla="*/ 484 h 538"/>
                <a:gd name="T52" fmla="*/ 462 w 479"/>
                <a:gd name="T53" fmla="*/ 464 h 538"/>
                <a:gd name="T54" fmla="*/ 456 w 479"/>
                <a:gd name="T55" fmla="*/ 439 h 538"/>
                <a:gd name="T56" fmla="*/ 447 w 479"/>
                <a:gd name="T57" fmla="*/ 424 h 538"/>
                <a:gd name="T58" fmla="*/ 401 w 479"/>
                <a:gd name="T59" fmla="*/ 413 h 538"/>
                <a:gd name="T60" fmla="*/ 353 w 479"/>
                <a:gd name="T61" fmla="*/ 439 h 538"/>
                <a:gd name="T62" fmla="*/ 278 w 479"/>
                <a:gd name="T63" fmla="*/ 453 h 538"/>
                <a:gd name="T64" fmla="*/ 213 w 479"/>
                <a:gd name="T65" fmla="*/ 442 h 538"/>
                <a:gd name="T66" fmla="*/ 158 w 479"/>
                <a:gd name="T67" fmla="*/ 408 h 538"/>
                <a:gd name="T68" fmla="*/ 118 w 479"/>
                <a:gd name="T69" fmla="*/ 354 h 538"/>
                <a:gd name="T70" fmla="*/ 101 w 479"/>
                <a:gd name="T71" fmla="*/ 280 h 538"/>
                <a:gd name="T72" fmla="*/ 444 w 479"/>
                <a:gd name="T73" fmla="*/ 280 h 538"/>
                <a:gd name="T74" fmla="*/ 469 w 479"/>
                <a:gd name="T75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9" h="538">
                  <a:moveTo>
                    <a:pt x="105" y="215"/>
                  </a:moveTo>
                  <a:lnTo>
                    <a:pt x="105" y="215"/>
                  </a:lnTo>
                  <a:cubicBezTo>
                    <a:pt x="112" y="171"/>
                    <a:pt x="130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9" y="77"/>
                    <a:pt x="318" y="89"/>
                    <a:pt x="342" y="112"/>
                  </a:cubicBezTo>
                  <a:cubicBezTo>
                    <a:pt x="366" y="135"/>
                    <a:pt x="379" y="169"/>
                    <a:pt x="380" y="215"/>
                  </a:cubicBezTo>
                  <a:lnTo>
                    <a:pt x="105" y="215"/>
                  </a:lnTo>
                  <a:close/>
                  <a:moveTo>
                    <a:pt x="469" y="269"/>
                  </a:moveTo>
                  <a:lnTo>
                    <a:pt x="469" y="269"/>
                  </a:lnTo>
                  <a:cubicBezTo>
                    <a:pt x="475" y="263"/>
                    <a:pt x="479" y="254"/>
                    <a:pt x="479" y="245"/>
                  </a:cubicBezTo>
                  <a:cubicBezTo>
                    <a:pt x="479" y="209"/>
                    <a:pt x="474" y="176"/>
                    <a:pt x="464" y="146"/>
                  </a:cubicBezTo>
                  <a:cubicBezTo>
                    <a:pt x="454" y="117"/>
                    <a:pt x="440" y="91"/>
                    <a:pt x="421" y="69"/>
                  </a:cubicBezTo>
                  <a:cubicBezTo>
                    <a:pt x="402" y="48"/>
                    <a:pt x="379" y="31"/>
                    <a:pt x="352" y="18"/>
                  </a:cubicBezTo>
                  <a:cubicBezTo>
                    <a:pt x="324" y="6"/>
                    <a:pt x="292" y="0"/>
                    <a:pt x="257" y="0"/>
                  </a:cubicBezTo>
                  <a:cubicBezTo>
                    <a:pt x="221" y="0"/>
                    <a:pt x="187" y="7"/>
                    <a:pt x="155" y="19"/>
                  </a:cubicBezTo>
                  <a:cubicBezTo>
                    <a:pt x="124" y="32"/>
                    <a:pt x="96" y="50"/>
                    <a:pt x="74" y="74"/>
                  </a:cubicBezTo>
                  <a:cubicBezTo>
                    <a:pt x="51" y="97"/>
                    <a:pt x="33" y="125"/>
                    <a:pt x="20" y="159"/>
                  </a:cubicBezTo>
                  <a:cubicBezTo>
                    <a:pt x="7" y="192"/>
                    <a:pt x="0" y="229"/>
                    <a:pt x="0" y="269"/>
                  </a:cubicBezTo>
                  <a:cubicBezTo>
                    <a:pt x="0" y="307"/>
                    <a:pt x="7" y="343"/>
                    <a:pt x="20" y="375"/>
                  </a:cubicBezTo>
                  <a:cubicBezTo>
                    <a:pt x="33" y="408"/>
                    <a:pt x="52" y="437"/>
                    <a:pt x="76" y="461"/>
                  </a:cubicBezTo>
                  <a:cubicBezTo>
                    <a:pt x="100" y="485"/>
                    <a:pt x="128" y="504"/>
                    <a:pt x="162" y="518"/>
                  </a:cubicBezTo>
                  <a:cubicBezTo>
                    <a:pt x="195" y="532"/>
                    <a:pt x="232" y="538"/>
                    <a:pt x="272" y="538"/>
                  </a:cubicBezTo>
                  <a:cubicBezTo>
                    <a:pt x="293" y="538"/>
                    <a:pt x="312" y="537"/>
                    <a:pt x="330" y="533"/>
                  </a:cubicBezTo>
                  <a:cubicBezTo>
                    <a:pt x="348" y="529"/>
                    <a:pt x="364" y="525"/>
                    <a:pt x="378" y="519"/>
                  </a:cubicBezTo>
                  <a:cubicBezTo>
                    <a:pt x="393" y="514"/>
                    <a:pt x="406" y="508"/>
                    <a:pt x="418" y="501"/>
                  </a:cubicBezTo>
                  <a:cubicBezTo>
                    <a:pt x="429" y="495"/>
                    <a:pt x="439" y="489"/>
                    <a:pt x="446" y="484"/>
                  </a:cubicBezTo>
                  <a:cubicBezTo>
                    <a:pt x="455" y="478"/>
                    <a:pt x="460" y="472"/>
                    <a:pt x="462" y="464"/>
                  </a:cubicBezTo>
                  <a:cubicBezTo>
                    <a:pt x="463" y="456"/>
                    <a:pt x="462" y="448"/>
                    <a:pt x="456" y="439"/>
                  </a:cubicBezTo>
                  <a:lnTo>
                    <a:pt x="447" y="424"/>
                  </a:lnTo>
                  <a:cubicBezTo>
                    <a:pt x="437" y="405"/>
                    <a:pt x="422" y="402"/>
                    <a:pt x="401" y="413"/>
                  </a:cubicBezTo>
                  <a:cubicBezTo>
                    <a:pt x="390" y="421"/>
                    <a:pt x="374" y="430"/>
                    <a:pt x="353" y="439"/>
                  </a:cubicBezTo>
                  <a:cubicBezTo>
                    <a:pt x="332" y="449"/>
                    <a:pt x="307" y="453"/>
                    <a:pt x="278" y="453"/>
                  </a:cubicBezTo>
                  <a:cubicBezTo>
                    <a:pt x="255" y="453"/>
                    <a:pt x="234" y="449"/>
                    <a:pt x="213" y="442"/>
                  </a:cubicBezTo>
                  <a:cubicBezTo>
                    <a:pt x="192" y="435"/>
                    <a:pt x="174" y="423"/>
                    <a:pt x="158" y="408"/>
                  </a:cubicBezTo>
                  <a:cubicBezTo>
                    <a:pt x="141" y="394"/>
                    <a:pt x="128" y="375"/>
                    <a:pt x="118" y="354"/>
                  </a:cubicBezTo>
                  <a:cubicBezTo>
                    <a:pt x="108" y="332"/>
                    <a:pt x="102" y="307"/>
                    <a:pt x="101" y="280"/>
                  </a:cubicBezTo>
                  <a:lnTo>
                    <a:pt x="444" y="280"/>
                  </a:lnTo>
                  <a:cubicBezTo>
                    <a:pt x="454" y="280"/>
                    <a:pt x="462" y="276"/>
                    <a:pt x="469" y="2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9516B1B-C279-02C3-F4A5-833E2D7A3F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091113"/>
              <a:ext cx="163513" cy="695324"/>
            </a:xfrm>
            <a:custGeom>
              <a:avLst/>
              <a:gdLst>
                <a:gd name="T0" fmla="*/ 145 w 171"/>
                <a:gd name="T1" fmla="*/ 632 h 720"/>
                <a:gd name="T2" fmla="*/ 145 w 171"/>
                <a:gd name="T3" fmla="*/ 632 h 720"/>
                <a:gd name="T4" fmla="*/ 129 w 171"/>
                <a:gd name="T5" fmla="*/ 628 h 720"/>
                <a:gd name="T6" fmla="*/ 113 w 171"/>
                <a:gd name="T7" fmla="*/ 619 h 720"/>
                <a:gd name="T8" fmla="*/ 102 w 171"/>
                <a:gd name="T9" fmla="*/ 598 h 720"/>
                <a:gd name="T10" fmla="*/ 98 w 171"/>
                <a:gd name="T11" fmla="*/ 564 h 720"/>
                <a:gd name="T12" fmla="*/ 98 w 171"/>
                <a:gd name="T13" fmla="*/ 33 h 720"/>
                <a:gd name="T14" fmla="*/ 65 w 171"/>
                <a:gd name="T15" fmla="*/ 0 h 720"/>
                <a:gd name="T16" fmla="*/ 33 w 171"/>
                <a:gd name="T17" fmla="*/ 0 h 720"/>
                <a:gd name="T18" fmla="*/ 0 w 171"/>
                <a:gd name="T19" fmla="*/ 33 h 720"/>
                <a:gd name="T20" fmla="*/ 0 w 171"/>
                <a:gd name="T21" fmla="*/ 576 h 720"/>
                <a:gd name="T22" fmla="*/ 13 w 171"/>
                <a:gd name="T23" fmla="*/ 653 h 720"/>
                <a:gd name="T24" fmla="*/ 47 w 171"/>
                <a:gd name="T25" fmla="*/ 697 h 720"/>
                <a:gd name="T26" fmla="*/ 92 w 171"/>
                <a:gd name="T27" fmla="*/ 716 h 720"/>
                <a:gd name="T28" fmla="*/ 137 w 171"/>
                <a:gd name="T29" fmla="*/ 720 h 720"/>
                <a:gd name="T30" fmla="*/ 164 w 171"/>
                <a:gd name="T31" fmla="*/ 711 h 720"/>
                <a:gd name="T32" fmla="*/ 171 w 171"/>
                <a:gd name="T33" fmla="*/ 686 h 720"/>
                <a:gd name="T34" fmla="*/ 171 w 171"/>
                <a:gd name="T35" fmla="*/ 661 h 720"/>
                <a:gd name="T36" fmla="*/ 164 w 171"/>
                <a:gd name="T37" fmla="*/ 641 h 720"/>
                <a:gd name="T38" fmla="*/ 145 w 171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720">
                  <a:moveTo>
                    <a:pt x="145" y="632"/>
                  </a:moveTo>
                  <a:lnTo>
                    <a:pt x="145" y="632"/>
                  </a:lnTo>
                  <a:cubicBezTo>
                    <a:pt x="139" y="631"/>
                    <a:pt x="134" y="630"/>
                    <a:pt x="129" y="628"/>
                  </a:cubicBezTo>
                  <a:cubicBezTo>
                    <a:pt x="123" y="627"/>
                    <a:pt x="118" y="624"/>
                    <a:pt x="113" y="619"/>
                  </a:cubicBezTo>
                  <a:cubicBezTo>
                    <a:pt x="109" y="614"/>
                    <a:pt x="105" y="607"/>
                    <a:pt x="102" y="598"/>
                  </a:cubicBezTo>
                  <a:cubicBezTo>
                    <a:pt x="99" y="590"/>
                    <a:pt x="98" y="578"/>
                    <a:pt x="98" y="564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4" y="634"/>
                    <a:pt x="13" y="653"/>
                  </a:cubicBezTo>
                  <a:cubicBezTo>
                    <a:pt x="22" y="672"/>
                    <a:pt x="34" y="687"/>
                    <a:pt x="47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8" y="719"/>
                    <a:pt x="123" y="720"/>
                    <a:pt x="137" y="720"/>
                  </a:cubicBezTo>
                  <a:cubicBezTo>
                    <a:pt x="149" y="720"/>
                    <a:pt x="158" y="717"/>
                    <a:pt x="164" y="711"/>
                  </a:cubicBezTo>
                  <a:cubicBezTo>
                    <a:pt x="169" y="705"/>
                    <a:pt x="171" y="697"/>
                    <a:pt x="171" y="686"/>
                  </a:cubicBezTo>
                  <a:lnTo>
                    <a:pt x="171" y="661"/>
                  </a:lnTo>
                  <a:cubicBezTo>
                    <a:pt x="171" y="652"/>
                    <a:pt x="169" y="645"/>
                    <a:pt x="164" y="641"/>
                  </a:cubicBezTo>
                  <a:cubicBezTo>
                    <a:pt x="158" y="636"/>
                    <a:pt x="152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4227A07-CB1F-D09F-4918-BEF12E6729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5091113"/>
              <a:ext cx="466725" cy="703262"/>
            </a:xfrm>
            <a:custGeom>
              <a:avLst/>
              <a:gdLst>
                <a:gd name="T0" fmla="*/ 378 w 489"/>
                <a:gd name="T1" fmla="*/ 538 h 729"/>
                <a:gd name="T2" fmla="*/ 378 w 489"/>
                <a:gd name="T3" fmla="*/ 538 h 729"/>
                <a:gd name="T4" fmla="*/ 346 w 489"/>
                <a:gd name="T5" fmla="*/ 596 h 729"/>
                <a:gd name="T6" fmla="*/ 298 w 489"/>
                <a:gd name="T7" fmla="*/ 631 h 729"/>
                <a:gd name="T8" fmla="*/ 240 w 489"/>
                <a:gd name="T9" fmla="*/ 643 h 729"/>
                <a:gd name="T10" fmla="*/ 176 w 489"/>
                <a:gd name="T11" fmla="*/ 628 h 729"/>
                <a:gd name="T12" fmla="*/ 132 w 489"/>
                <a:gd name="T13" fmla="*/ 587 h 729"/>
                <a:gd name="T14" fmla="*/ 105 w 489"/>
                <a:gd name="T15" fmla="*/ 528 h 729"/>
                <a:gd name="T16" fmla="*/ 96 w 489"/>
                <a:gd name="T17" fmla="*/ 460 h 729"/>
                <a:gd name="T18" fmla="*/ 108 w 489"/>
                <a:gd name="T19" fmla="*/ 378 h 729"/>
                <a:gd name="T20" fmla="*/ 141 w 489"/>
                <a:gd name="T21" fmla="*/ 321 h 729"/>
                <a:gd name="T22" fmla="*/ 188 w 489"/>
                <a:gd name="T23" fmla="*/ 288 h 729"/>
                <a:gd name="T24" fmla="*/ 244 w 489"/>
                <a:gd name="T25" fmla="*/ 278 h 729"/>
                <a:gd name="T26" fmla="*/ 302 w 489"/>
                <a:gd name="T27" fmla="*/ 291 h 729"/>
                <a:gd name="T28" fmla="*/ 349 w 489"/>
                <a:gd name="T29" fmla="*/ 328 h 729"/>
                <a:gd name="T30" fmla="*/ 379 w 489"/>
                <a:gd name="T31" fmla="*/ 385 h 729"/>
                <a:gd name="T32" fmla="*/ 389 w 489"/>
                <a:gd name="T33" fmla="*/ 461 h 729"/>
                <a:gd name="T34" fmla="*/ 378 w 489"/>
                <a:gd name="T35" fmla="*/ 538 h 729"/>
                <a:gd name="T36" fmla="*/ 428 w 489"/>
                <a:gd name="T37" fmla="*/ 265 h 729"/>
                <a:gd name="T38" fmla="*/ 428 w 489"/>
                <a:gd name="T39" fmla="*/ 265 h 729"/>
                <a:gd name="T40" fmla="*/ 357 w 489"/>
                <a:gd name="T41" fmla="*/ 210 h 729"/>
                <a:gd name="T42" fmla="*/ 264 w 489"/>
                <a:gd name="T43" fmla="*/ 190 h 729"/>
                <a:gd name="T44" fmla="*/ 187 w 489"/>
                <a:gd name="T45" fmla="*/ 205 h 729"/>
                <a:gd name="T46" fmla="*/ 134 w 489"/>
                <a:gd name="T47" fmla="*/ 238 h 729"/>
                <a:gd name="T48" fmla="*/ 97 w 489"/>
                <a:gd name="T49" fmla="*/ 285 h 729"/>
                <a:gd name="T50" fmla="*/ 95 w 489"/>
                <a:gd name="T51" fmla="*/ 285 h 729"/>
                <a:gd name="T52" fmla="*/ 96 w 489"/>
                <a:gd name="T53" fmla="*/ 272 h 729"/>
                <a:gd name="T54" fmla="*/ 97 w 489"/>
                <a:gd name="T55" fmla="*/ 259 h 729"/>
                <a:gd name="T56" fmla="*/ 98 w 489"/>
                <a:gd name="T57" fmla="*/ 241 h 729"/>
                <a:gd name="T58" fmla="*/ 98 w 489"/>
                <a:gd name="T59" fmla="*/ 33 h 729"/>
                <a:gd name="T60" fmla="*/ 65 w 489"/>
                <a:gd name="T61" fmla="*/ 0 h 729"/>
                <a:gd name="T62" fmla="*/ 34 w 489"/>
                <a:gd name="T63" fmla="*/ 0 h 729"/>
                <a:gd name="T64" fmla="*/ 0 w 489"/>
                <a:gd name="T65" fmla="*/ 33 h 729"/>
                <a:gd name="T66" fmla="*/ 0 w 489"/>
                <a:gd name="T67" fmla="*/ 683 h 729"/>
                <a:gd name="T68" fmla="*/ 34 w 489"/>
                <a:gd name="T69" fmla="*/ 716 h 729"/>
                <a:gd name="T70" fmla="*/ 59 w 489"/>
                <a:gd name="T71" fmla="*/ 716 h 729"/>
                <a:gd name="T72" fmla="*/ 93 w 489"/>
                <a:gd name="T73" fmla="*/ 687 h 729"/>
                <a:gd name="T74" fmla="*/ 93 w 489"/>
                <a:gd name="T75" fmla="*/ 661 h 729"/>
                <a:gd name="T76" fmla="*/ 91 w 489"/>
                <a:gd name="T77" fmla="*/ 639 h 729"/>
                <a:gd name="T78" fmla="*/ 90 w 489"/>
                <a:gd name="T79" fmla="*/ 631 h 729"/>
                <a:gd name="T80" fmla="*/ 92 w 489"/>
                <a:gd name="T81" fmla="*/ 631 h 729"/>
                <a:gd name="T82" fmla="*/ 128 w 489"/>
                <a:gd name="T83" fmla="*/ 680 h 729"/>
                <a:gd name="T84" fmla="*/ 179 w 489"/>
                <a:gd name="T85" fmla="*/ 713 h 729"/>
                <a:gd name="T86" fmla="*/ 256 w 489"/>
                <a:gd name="T87" fmla="*/ 729 h 729"/>
                <a:gd name="T88" fmla="*/ 349 w 489"/>
                <a:gd name="T89" fmla="*/ 709 h 729"/>
                <a:gd name="T90" fmla="*/ 423 w 489"/>
                <a:gd name="T91" fmla="*/ 655 h 729"/>
                <a:gd name="T92" fmla="*/ 472 w 489"/>
                <a:gd name="T93" fmla="*/ 570 h 729"/>
                <a:gd name="T94" fmla="*/ 489 w 489"/>
                <a:gd name="T95" fmla="*/ 458 h 729"/>
                <a:gd name="T96" fmla="*/ 473 w 489"/>
                <a:gd name="T97" fmla="*/ 350 h 729"/>
                <a:gd name="T98" fmla="*/ 428 w 489"/>
                <a:gd name="T99" fmla="*/ 26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9" h="729">
                  <a:moveTo>
                    <a:pt x="378" y="538"/>
                  </a:moveTo>
                  <a:lnTo>
                    <a:pt x="378" y="538"/>
                  </a:lnTo>
                  <a:cubicBezTo>
                    <a:pt x="370" y="561"/>
                    <a:pt x="359" y="580"/>
                    <a:pt x="346" y="596"/>
                  </a:cubicBezTo>
                  <a:cubicBezTo>
                    <a:pt x="332" y="611"/>
                    <a:pt x="316" y="623"/>
                    <a:pt x="298" y="631"/>
                  </a:cubicBezTo>
                  <a:cubicBezTo>
                    <a:pt x="280" y="639"/>
                    <a:pt x="260" y="643"/>
                    <a:pt x="240" y="643"/>
                  </a:cubicBezTo>
                  <a:cubicBezTo>
                    <a:pt x="216" y="643"/>
                    <a:pt x="194" y="638"/>
                    <a:pt x="176" y="628"/>
                  </a:cubicBezTo>
                  <a:cubicBezTo>
                    <a:pt x="159" y="618"/>
                    <a:pt x="144" y="604"/>
                    <a:pt x="132" y="587"/>
                  </a:cubicBezTo>
                  <a:cubicBezTo>
                    <a:pt x="120" y="570"/>
                    <a:pt x="111" y="550"/>
                    <a:pt x="105" y="528"/>
                  </a:cubicBezTo>
                  <a:cubicBezTo>
                    <a:pt x="99" y="506"/>
                    <a:pt x="96" y="484"/>
                    <a:pt x="96" y="460"/>
                  </a:cubicBezTo>
                  <a:cubicBezTo>
                    <a:pt x="96" y="428"/>
                    <a:pt x="100" y="401"/>
                    <a:pt x="108" y="378"/>
                  </a:cubicBezTo>
                  <a:cubicBezTo>
                    <a:pt x="116" y="355"/>
                    <a:pt x="127" y="336"/>
                    <a:pt x="141" y="321"/>
                  </a:cubicBezTo>
                  <a:cubicBezTo>
                    <a:pt x="155" y="306"/>
                    <a:pt x="171" y="295"/>
                    <a:pt x="188" y="288"/>
                  </a:cubicBezTo>
                  <a:cubicBezTo>
                    <a:pt x="206" y="281"/>
                    <a:pt x="224" y="278"/>
                    <a:pt x="244" y="278"/>
                  </a:cubicBezTo>
                  <a:cubicBezTo>
                    <a:pt x="265" y="278"/>
                    <a:pt x="284" y="282"/>
                    <a:pt x="302" y="291"/>
                  </a:cubicBezTo>
                  <a:cubicBezTo>
                    <a:pt x="320" y="300"/>
                    <a:pt x="336" y="312"/>
                    <a:pt x="349" y="328"/>
                  </a:cubicBezTo>
                  <a:cubicBezTo>
                    <a:pt x="361" y="344"/>
                    <a:pt x="372" y="363"/>
                    <a:pt x="379" y="385"/>
                  </a:cubicBezTo>
                  <a:cubicBezTo>
                    <a:pt x="386" y="408"/>
                    <a:pt x="389" y="433"/>
                    <a:pt x="389" y="461"/>
                  </a:cubicBezTo>
                  <a:cubicBezTo>
                    <a:pt x="389" y="490"/>
                    <a:pt x="385" y="516"/>
                    <a:pt x="378" y="538"/>
                  </a:cubicBezTo>
                  <a:close/>
                  <a:moveTo>
                    <a:pt x="428" y="265"/>
                  </a:moveTo>
                  <a:lnTo>
                    <a:pt x="428" y="265"/>
                  </a:lnTo>
                  <a:cubicBezTo>
                    <a:pt x="408" y="241"/>
                    <a:pt x="384" y="223"/>
                    <a:pt x="357" y="210"/>
                  </a:cubicBezTo>
                  <a:cubicBezTo>
                    <a:pt x="329" y="197"/>
                    <a:pt x="298" y="190"/>
                    <a:pt x="264" y="190"/>
                  </a:cubicBezTo>
                  <a:cubicBezTo>
                    <a:pt x="234" y="190"/>
                    <a:pt x="208" y="195"/>
                    <a:pt x="187" y="205"/>
                  </a:cubicBezTo>
                  <a:cubicBezTo>
                    <a:pt x="165" y="216"/>
                    <a:pt x="148" y="226"/>
                    <a:pt x="134" y="238"/>
                  </a:cubicBezTo>
                  <a:cubicBezTo>
                    <a:pt x="119" y="252"/>
                    <a:pt x="106" y="267"/>
                    <a:pt x="97" y="285"/>
                  </a:cubicBezTo>
                  <a:lnTo>
                    <a:pt x="95" y="285"/>
                  </a:lnTo>
                  <a:cubicBezTo>
                    <a:pt x="95" y="281"/>
                    <a:pt x="95" y="277"/>
                    <a:pt x="96" y="272"/>
                  </a:cubicBezTo>
                  <a:cubicBezTo>
                    <a:pt x="96" y="268"/>
                    <a:pt x="97" y="264"/>
                    <a:pt x="97" y="259"/>
                  </a:cubicBezTo>
                  <a:cubicBezTo>
                    <a:pt x="98" y="254"/>
                    <a:pt x="98" y="248"/>
                    <a:pt x="98" y="241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4" y="716"/>
                  </a:cubicBezTo>
                  <a:lnTo>
                    <a:pt x="59" y="716"/>
                  </a:lnTo>
                  <a:cubicBezTo>
                    <a:pt x="81" y="716"/>
                    <a:pt x="93" y="707"/>
                    <a:pt x="93" y="687"/>
                  </a:cubicBezTo>
                  <a:lnTo>
                    <a:pt x="93" y="661"/>
                  </a:lnTo>
                  <a:cubicBezTo>
                    <a:pt x="93" y="653"/>
                    <a:pt x="92" y="646"/>
                    <a:pt x="91" y="639"/>
                  </a:cubicBezTo>
                  <a:cubicBezTo>
                    <a:pt x="90" y="636"/>
                    <a:pt x="90" y="634"/>
                    <a:pt x="90" y="631"/>
                  </a:cubicBezTo>
                  <a:lnTo>
                    <a:pt x="92" y="631"/>
                  </a:lnTo>
                  <a:cubicBezTo>
                    <a:pt x="100" y="649"/>
                    <a:pt x="113" y="666"/>
                    <a:pt x="128" y="680"/>
                  </a:cubicBezTo>
                  <a:cubicBezTo>
                    <a:pt x="142" y="692"/>
                    <a:pt x="159" y="703"/>
                    <a:pt x="179" y="713"/>
                  </a:cubicBezTo>
                  <a:cubicBezTo>
                    <a:pt x="200" y="723"/>
                    <a:pt x="226" y="729"/>
                    <a:pt x="256" y="729"/>
                  </a:cubicBezTo>
                  <a:cubicBezTo>
                    <a:pt x="289" y="729"/>
                    <a:pt x="320" y="722"/>
                    <a:pt x="349" y="709"/>
                  </a:cubicBezTo>
                  <a:cubicBezTo>
                    <a:pt x="377" y="696"/>
                    <a:pt x="402" y="678"/>
                    <a:pt x="423" y="655"/>
                  </a:cubicBezTo>
                  <a:cubicBezTo>
                    <a:pt x="444" y="632"/>
                    <a:pt x="460" y="603"/>
                    <a:pt x="472" y="570"/>
                  </a:cubicBezTo>
                  <a:cubicBezTo>
                    <a:pt x="483" y="537"/>
                    <a:pt x="489" y="500"/>
                    <a:pt x="489" y="458"/>
                  </a:cubicBezTo>
                  <a:cubicBezTo>
                    <a:pt x="489" y="419"/>
                    <a:pt x="484" y="383"/>
                    <a:pt x="473" y="350"/>
                  </a:cubicBezTo>
                  <a:cubicBezTo>
                    <a:pt x="463" y="317"/>
                    <a:pt x="447" y="288"/>
                    <a:pt x="428" y="26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D282E45-38E9-F1EC-4F3E-658F94F970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1601" y="5273675"/>
              <a:ext cx="412750" cy="520700"/>
            </a:xfrm>
            <a:custGeom>
              <a:avLst/>
              <a:gdLst>
                <a:gd name="T0" fmla="*/ 335 w 432"/>
                <a:gd name="T1" fmla="*/ 297 h 539"/>
                <a:gd name="T2" fmla="*/ 335 w 432"/>
                <a:gd name="T3" fmla="*/ 297 h 539"/>
                <a:gd name="T4" fmla="*/ 325 w 432"/>
                <a:gd name="T5" fmla="*/ 354 h 539"/>
                <a:gd name="T6" fmla="*/ 298 w 432"/>
                <a:gd name="T7" fmla="*/ 407 h 539"/>
                <a:gd name="T8" fmla="*/ 254 w 432"/>
                <a:gd name="T9" fmla="*/ 446 h 539"/>
                <a:gd name="T10" fmla="*/ 195 w 432"/>
                <a:gd name="T11" fmla="*/ 460 h 539"/>
                <a:gd name="T12" fmla="*/ 124 w 432"/>
                <a:gd name="T13" fmla="*/ 434 h 539"/>
                <a:gd name="T14" fmla="*/ 100 w 432"/>
                <a:gd name="T15" fmla="*/ 378 h 539"/>
                <a:gd name="T16" fmla="*/ 122 w 432"/>
                <a:gd name="T17" fmla="*/ 321 h 539"/>
                <a:gd name="T18" fmla="*/ 177 w 432"/>
                <a:gd name="T19" fmla="*/ 290 h 539"/>
                <a:gd name="T20" fmla="*/ 245 w 432"/>
                <a:gd name="T21" fmla="*/ 277 h 539"/>
                <a:gd name="T22" fmla="*/ 308 w 432"/>
                <a:gd name="T23" fmla="*/ 274 h 539"/>
                <a:gd name="T24" fmla="*/ 335 w 432"/>
                <a:gd name="T25" fmla="*/ 274 h 539"/>
                <a:gd name="T26" fmla="*/ 335 w 432"/>
                <a:gd name="T27" fmla="*/ 297 h 539"/>
                <a:gd name="T28" fmla="*/ 230 w 432"/>
                <a:gd name="T29" fmla="*/ 0 h 539"/>
                <a:gd name="T30" fmla="*/ 230 w 432"/>
                <a:gd name="T31" fmla="*/ 0 h 539"/>
                <a:gd name="T32" fmla="*/ 129 w 432"/>
                <a:gd name="T33" fmla="*/ 15 h 539"/>
                <a:gd name="T34" fmla="*/ 63 w 432"/>
                <a:gd name="T35" fmla="*/ 44 h 539"/>
                <a:gd name="T36" fmla="*/ 52 w 432"/>
                <a:gd name="T37" fmla="*/ 90 h 539"/>
                <a:gd name="T38" fmla="*/ 60 w 432"/>
                <a:gd name="T39" fmla="*/ 104 h 539"/>
                <a:gd name="T40" fmla="*/ 106 w 432"/>
                <a:gd name="T41" fmla="*/ 116 h 539"/>
                <a:gd name="T42" fmla="*/ 153 w 432"/>
                <a:gd name="T43" fmla="*/ 95 h 539"/>
                <a:gd name="T44" fmla="*/ 222 w 432"/>
                <a:gd name="T45" fmla="*/ 83 h 539"/>
                <a:gd name="T46" fmla="*/ 266 w 432"/>
                <a:gd name="T47" fmla="*/ 89 h 539"/>
                <a:gd name="T48" fmla="*/ 301 w 432"/>
                <a:gd name="T49" fmla="*/ 108 h 539"/>
                <a:gd name="T50" fmla="*/ 325 w 432"/>
                <a:gd name="T51" fmla="*/ 143 h 539"/>
                <a:gd name="T52" fmla="*/ 334 w 432"/>
                <a:gd name="T53" fmla="*/ 196 h 539"/>
                <a:gd name="T54" fmla="*/ 334 w 432"/>
                <a:gd name="T55" fmla="*/ 209 h 539"/>
                <a:gd name="T56" fmla="*/ 307 w 432"/>
                <a:gd name="T57" fmla="*/ 209 h 539"/>
                <a:gd name="T58" fmla="*/ 248 w 432"/>
                <a:gd name="T59" fmla="*/ 211 h 539"/>
                <a:gd name="T60" fmla="*/ 180 w 432"/>
                <a:gd name="T61" fmla="*/ 220 h 539"/>
                <a:gd name="T62" fmla="*/ 114 w 432"/>
                <a:gd name="T63" fmla="*/ 238 h 539"/>
                <a:gd name="T64" fmla="*/ 56 w 432"/>
                <a:gd name="T65" fmla="*/ 269 h 539"/>
                <a:gd name="T66" fmla="*/ 16 w 432"/>
                <a:gd name="T67" fmla="*/ 318 h 539"/>
                <a:gd name="T68" fmla="*/ 0 w 432"/>
                <a:gd name="T69" fmla="*/ 386 h 539"/>
                <a:gd name="T70" fmla="*/ 15 w 432"/>
                <a:gd name="T71" fmla="*/ 451 h 539"/>
                <a:gd name="T72" fmla="*/ 53 w 432"/>
                <a:gd name="T73" fmla="*/ 498 h 539"/>
                <a:gd name="T74" fmla="*/ 108 w 432"/>
                <a:gd name="T75" fmla="*/ 528 h 539"/>
                <a:gd name="T76" fmla="*/ 173 w 432"/>
                <a:gd name="T77" fmla="*/ 539 h 539"/>
                <a:gd name="T78" fmla="*/ 250 w 432"/>
                <a:gd name="T79" fmla="*/ 522 h 539"/>
                <a:gd name="T80" fmla="*/ 302 w 432"/>
                <a:gd name="T81" fmla="*/ 485 h 539"/>
                <a:gd name="T82" fmla="*/ 341 w 432"/>
                <a:gd name="T83" fmla="*/ 431 h 539"/>
                <a:gd name="T84" fmla="*/ 343 w 432"/>
                <a:gd name="T85" fmla="*/ 431 h 539"/>
                <a:gd name="T86" fmla="*/ 341 w 432"/>
                <a:gd name="T87" fmla="*/ 439 h 539"/>
                <a:gd name="T88" fmla="*/ 340 w 432"/>
                <a:gd name="T89" fmla="*/ 449 h 539"/>
                <a:gd name="T90" fmla="*/ 340 w 432"/>
                <a:gd name="T91" fmla="*/ 462 h 539"/>
                <a:gd name="T92" fmla="*/ 340 w 432"/>
                <a:gd name="T93" fmla="*/ 493 h 539"/>
                <a:gd name="T94" fmla="*/ 373 w 432"/>
                <a:gd name="T95" fmla="*/ 526 h 539"/>
                <a:gd name="T96" fmla="*/ 399 w 432"/>
                <a:gd name="T97" fmla="*/ 526 h 539"/>
                <a:gd name="T98" fmla="*/ 432 w 432"/>
                <a:gd name="T99" fmla="*/ 493 h 539"/>
                <a:gd name="T100" fmla="*/ 432 w 432"/>
                <a:gd name="T101" fmla="*/ 201 h 539"/>
                <a:gd name="T102" fmla="*/ 379 w 432"/>
                <a:gd name="T103" fmla="*/ 51 h 539"/>
                <a:gd name="T104" fmla="*/ 230 w 432"/>
                <a:gd name="T10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2" h="539">
                  <a:moveTo>
                    <a:pt x="335" y="297"/>
                  </a:moveTo>
                  <a:lnTo>
                    <a:pt x="335" y="297"/>
                  </a:lnTo>
                  <a:cubicBezTo>
                    <a:pt x="335" y="316"/>
                    <a:pt x="331" y="335"/>
                    <a:pt x="325" y="354"/>
                  </a:cubicBezTo>
                  <a:cubicBezTo>
                    <a:pt x="319" y="373"/>
                    <a:pt x="309" y="391"/>
                    <a:pt x="298" y="407"/>
                  </a:cubicBezTo>
                  <a:cubicBezTo>
                    <a:pt x="286" y="423"/>
                    <a:pt x="271" y="436"/>
                    <a:pt x="254" y="446"/>
                  </a:cubicBezTo>
                  <a:cubicBezTo>
                    <a:pt x="237" y="455"/>
                    <a:pt x="217" y="460"/>
                    <a:pt x="195" y="460"/>
                  </a:cubicBezTo>
                  <a:cubicBezTo>
                    <a:pt x="164" y="460"/>
                    <a:pt x="140" y="452"/>
                    <a:pt x="124" y="434"/>
                  </a:cubicBezTo>
                  <a:cubicBezTo>
                    <a:pt x="108" y="417"/>
                    <a:pt x="100" y="398"/>
                    <a:pt x="100" y="378"/>
                  </a:cubicBezTo>
                  <a:cubicBezTo>
                    <a:pt x="100" y="354"/>
                    <a:pt x="107" y="335"/>
                    <a:pt x="122" y="321"/>
                  </a:cubicBezTo>
                  <a:cubicBezTo>
                    <a:pt x="137" y="307"/>
                    <a:pt x="155" y="296"/>
                    <a:pt x="177" y="290"/>
                  </a:cubicBezTo>
                  <a:cubicBezTo>
                    <a:pt x="199" y="283"/>
                    <a:pt x="222" y="279"/>
                    <a:pt x="245" y="277"/>
                  </a:cubicBezTo>
                  <a:cubicBezTo>
                    <a:pt x="269" y="275"/>
                    <a:pt x="290" y="274"/>
                    <a:pt x="308" y="274"/>
                  </a:cubicBezTo>
                  <a:lnTo>
                    <a:pt x="335" y="274"/>
                  </a:lnTo>
                  <a:lnTo>
                    <a:pt x="335" y="297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1" y="0"/>
                    <a:pt x="157" y="5"/>
                    <a:pt x="129" y="15"/>
                  </a:cubicBezTo>
                  <a:cubicBezTo>
                    <a:pt x="101" y="26"/>
                    <a:pt x="79" y="35"/>
                    <a:pt x="63" y="44"/>
                  </a:cubicBezTo>
                  <a:cubicBezTo>
                    <a:pt x="45" y="54"/>
                    <a:pt x="41" y="69"/>
                    <a:pt x="52" y="90"/>
                  </a:cubicBezTo>
                  <a:lnTo>
                    <a:pt x="60" y="104"/>
                  </a:lnTo>
                  <a:cubicBezTo>
                    <a:pt x="71" y="121"/>
                    <a:pt x="86" y="125"/>
                    <a:pt x="106" y="116"/>
                  </a:cubicBezTo>
                  <a:cubicBezTo>
                    <a:pt x="118" y="109"/>
                    <a:pt x="133" y="102"/>
                    <a:pt x="153" y="95"/>
                  </a:cubicBezTo>
                  <a:cubicBezTo>
                    <a:pt x="173" y="87"/>
                    <a:pt x="196" y="83"/>
                    <a:pt x="222" y="83"/>
                  </a:cubicBezTo>
                  <a:cubicBezTo>
                    <a:pt x="237" y="83"/>
                    <a:pt x="252" y="85"/>
                    <a:pt x="266" y="89"/>
                  </a:cubicBezTo>
                  <a:cubicBezTo>
                    <a:pt x="279" y="93"/>
                    <a:pt x="291" y="99"/>
                    <a:pt x="301" y="108"/>
                  </a:cubicBezTo>
                  <a:cubicBezTo>
                    <a:pt x="311" y="117"/>
                    <a:pt x="319" y="128"/>
                    <a:pt x="325" y="143"/>
                  </a:cubicBezTo>
                  <a:cubicBezTo>
                    <a:pt x="331" y="157"/>
                    <a:pt x="334" y="175"/>
                    <a:pt x="334" y="196"/>
                  </a:cubicBezTo>
                  <a:lnTo>
                    <a:pt x="334" y="209"/>
                  </a:lnTo>
                  <a:lnTo>
                    <a:pt x="307" y="209"/>
                  </a:lnTo>
                  <a:cubicBezTo>
                    <a:pt x="290" y="209"/>
                    <a:pt x="270" y="210"/>
                    <a:pt x="248" y="211"/>
                  </a:cubicBezTo>
                  <a:cubicBezTo>
                    <a:pt x="226" y="213"/>
                    <a:pt x="203" y="216"/>
                    <a:pt x="180" y="220"/>
                  </a:cubicBezTo>
                  <a:cubicBezTo>
                    <a:pt x="157" y="224"/>
                    <a:pt x="135" y="230"/>
                    <a:pt x="114" y="238"/>
                  </a:cubicBezTo>
                  <a:cubicBezTo>
                    <a:pt x="92" y="246"/>
                    <a:pt x="73" y="257"/>
                    <a:pt x="56" y="269"/>
                  </a:cubicBezTo>
                  <a:cubicBezTo>
                    <a:pt x="39" y="282"/>
                    <a:pt x="26" y="298"/>
                    <a:pt x="16" y="318"/>
                  </a:cubicBezTo>
                  <a:cubicBezTo>
                    <a:pt x="6" y="337"/>
                    <a:pt x="0" y="360"/>
                    <a:pt x="0" y="386"/>
                  </a:cubicBezTo>
                  <a:cubicBezTo>
                    <a:pt x="0" y="411"/>
                    <a:pt x="5" y="432"/>
                    <a:pt x="15" y="451"/>
                  </a:cubicBezTo>
                  <a:cubicBezTo>
                    <a:pt x="24" y="469"/>
                    <a:pt x="37" y="485"/>
                    <a:pt x="53" y="498"/>
                  </a:cubicBezTo>
                  <a:cubicBezTo>
                    <a:pt x="69" y="512"/>
                    <a:pt x="87" y="522"/>
                    <a:pt x="108" y="528"/>
                  </a:cubicBezTo>
                  <a:cubicBezTo>
                    <a:pt x="129" y="535"/>
                    <a:pt x="151" y="539"/>
                    <a:pt x="173" y="539"/>
                  </a:cubicBezTo>
                  <a:cubicBezTo>
                    <a:pt x="204" y="539"/>
                    <a:pt x="229" y="533"/>
                    <a:pt x="250" y="522"/>
                  </a:cubicBezTo>
                  <a:cubicBezTo>
                    <a:pt x="271" y="511"/>
                    <a:pt x="289" y="498"/>
                    <a:pt x="302" y="485"/>
                  </a:cubicBezTo>
                  <a:cubicBezTo>
                    <a:pt x="318" y="469"/>
                    <a:pt x="331" y="451"/>
                    <a:pt x="341" y="431"/>
                  </a:cubicBezTo>
                  <a:lnTo>
                    <a:pt x="343" y="431"/>
                  </a:lnTo>
                  <a:cubicBezTo>
                    <a:pt x="342" y="434"/>
                    <a:pt x="341" y="436"/>
                    <a:pt x="341" y="439"/>
                  </a:cubicBezTo>
                  <a:cubicBezTo>
                    <a:pt x="340" y="442"/>
                    <a:pt x="340" y="445"/>
                    <a:pt x="340" y="449"/>
                  </a:cubicBezTo>
                  <a:lnTo>
                    <a:pt x="340" y="462"/>
                  </a:lnTo>
                  <a:lnTo>
                    <a:pt x="340" y="493"/>
                  </a:lnTo>
                  <a:cubicBezTo>
                    <a:pt x="340" y="515"/>
                    <a:pt x="351" y="526"/>
                    <a:pt x="373" y="526"/>
                  </a:cubicBezTo>
                  <a:lnTo>
                    <a:pt x="399" y="526"/>
                  </a:lnTo>
                  <a:cubicBezTo>
                    <a:pt x="421" y="526"/>
                    <a:pt x="432" y="515"/>
                    <a:pt x="432" y="493"/>
                  </a:cubicBezTo>
                  <a:lnTo>
                    <a:pt x="432" y="201"/>
                  </a:lnTo>
                  <a:cubicBezTo>
                    <a:pt x="432" y="136"/>
                    <a:pt x="414" y="86"/>
                    <a:pt x="379" y="51"/>
                  </a:cubicBezTo>
                  <a:cubicBezTo>
                    <a:pt x="344" y="17"/>
                    <a:pt x="294" y="0"/>
                    <a:pt x="2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898DB742-A534-72CF-BDF8-991241C2E5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273675"/>
              <a:ext cx="442913" cy="508000"/>
            </a:xfrm>
            <a:custGeom>
              <a:avLst/>
              <a:gdLst>
                <a:gd name="T0" fmla="*/ 289 w 465"/>
                <a:gd name="T1" fmla="*/ 0 h 526"/>
                <a:gd name="T2" fmla="*/ 289 w 465"/>
                <a:gd name="T3" fmla="*/ 0 h 526"/>
                <a:gd name="T4" fmla="*/ 214 w 465"/>
                <a:gd name="T5" fmla="*/ 13 h 526"/>
                <a:gd name="T6" fmla="*/ 157 w 465"/>
                <a:gd name="T7" fmla="*/ 44 h 526"/>
                <a:gd name="T8" fmla="*/ 117 w 465"/>
                <a:gd name="T9" fmla="*/ 83 h 526"/>
                <a:gd name="T10" fmla="*/ 94 w 465"/>
                <a:gd name="T11" fmla="*/ 121 h 526"/>
                <a:gd name="T12" fmla="*/ 92 w 465"/>
                <a:gd name="T13" fmla="*/ 121 h 526"/>
                <a:gd name="T14" fmla="*/ 93 w 465"/>
                <a:gd name="T15" fmla="*/ 112 h 526"/>
                <a:gd name="T16" fmla="*/ 95 w 465"/>
                <a:gd name="T17" fmla="*/ 92 h 526"/>
                <a:gd name="T18" fmla="*/ 95 w 465"/>
                <a:gd name="T19" fmla="*/ 46 h 526"/>
                <a:gd name="T20" fmla="*/ 62 w 465"/>
                <a:gd name="T21" fmla="*/ 12 h 526"/>
                <a:gd name="T22" fmla="*/ 33 w 465"/>
                <a:gd name="T23" fmla="*/ 12 h 526"/>
                <a:gd name="T24" fmla="*/ 0 w 465"/>
                <a:gd name="T25" fmla="*/ 46 h 526"/>
                <a:gd name="T26" fmla="*/ 0 w 465"/>
                <a:gd name="T27" fmla="*/ 493 h 526"/>
                <a:gd name="T28" fmla="*/ 33 w 465"/>
                <a:gd name="T29" fmla="*/ 526 h 526"/>
                <a:gd name="T30" fmla="*/ 65 w 465"/>
                <a:gd name="T31" fmla="*/ 526 h 526"/>
                <a:gd name="T32" fmla="*/ 98 w 465"/>
                <a:gd name="T33" fmla="*/ 493 h 526"/>
                <a:gd name="T34" fmla="*/ 98 w 465"/>
                <a:gd name="T35" fmla="*/ 281 h 526"/>
                <a:gd name="T36" fmla="*/ 111 w 465"/>
                <a:gd name="T37" fmla="*/ 206 h 526"/>
                <a:gd name="T38" fmla="*/ 147 w 465"/>
                <a:gd name="T39" fmla="*/ 145 h 526"/>
                <a:gd name="T40" fmla="*/ 201 w 465"/>
                <a:gd name="T41" fmla="*/ 105 h 526"/>
                <a:gd name="T42" fmla="*/ 270 w 465"/>
                <a:gd name="T43" fmla="*/ 91 h 526"/>
                <a:gd name="T44" fmla="*/ 320 w 465"/>
                <a:gd name="T45" fmla="*/ 101 h 526"/>
                <a:gd name="T46" fmla="*/ 349 w 465"/>
                <a:gd name="T47" fmla="*/ 128 h 526"/>
                <a:gd name="T48" fmla="*/ 363 w 465"/>
                <a:gd name="T49" fmla="*/ 169 h 526"/>
                <a:gd name="T50" fmla="*/ 366 w 465"/>
                <a:gd name="T51" fmla="*/ 220 h 526"/>
                <a:gd name="T52" fmla="*/ 366 w 465"/>
                <a:gd name="T53" fmla="*/ 493 h 526"/>
                <a:gd name="T54" fmla="*/ 400 w 465"/>
                <a:gd name="T55" fmla="*/ 526 h 526"/>
                <a:gd name="T56" fmla="*/ 431 w 465"/>
                <a:gd name="T57" fmla="*/ 526 h 526"/>
                <a:gd name="T58" fmla="*/ 465 w 465"/>
                <a:gd name="T59" fmla="*/ 493 h 526"/>
                <a:gd name="T60" fmla="*/ 465 w 465"/>
                <a:gd name="T61" fmla="*/ 197 h 526"/>
                <a:gd name="T62" fmla="*/ 423 w 465"/>
                <a:gd name="T63" fmla="*/ 49 h 526"/>
                <a:gd name="T64" fmla="*/ 289 w 465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526">
                  <a:moveTo>
                    <a:pt x="289" y="0"/>
                  </a:moveTo>
                  <a:lnTo>
                    <a:pt x="289" y="0"/>
                  </a:lnTo>
                  <a:cubicBezTo>
                    <a:pt x="261" y="0"/>
                    <a:pt x="236" y="4"/>
                    <a:pt x="214" y="13"/>
                  </a:cubicBezTo>
                  <a:cubicBezTo>
                    <a:pt x="192" y="21"/>
                    <a:pt x="174" y="32"/>
                    <a:pt x="157" y="44"/>
                  </a:cubicBezTo>
                  <a:cubicBezTo>
                    <a:pt x="141" y="56"/>
                    <a:pt x="128" y="69"/>
                    <a:pt x="117" y="83"/>
                  </a:cubicBezTo>
                  <a:cubicBezTo>
                    <a:pt x="107" y="98"/>
                    <a:pt x="99" y="110"/>
                    <a:pt x="94" y="121"/>
                  </a:cubicBezTo>
                  <a:lnTo>
                    <a:pt x="92" y="121"/>
                  </a:lnTo>
                  <a:cubicBezTo>
                    <a:pt x="92" y="118"/>
                    <a:pt x="93" y="115"/>
                    <a:pt x="93" y="112"/>
                  </a:cubicBezTo>
                  <a:cubicBezTo>
                    <a:pt x="95" y="105"/>
                    <a:pt x="95" y="98"/>
                    <a:pt x="95" y="92"/>
                  </a:cubicBezTo>
                  <a:lnTo>
                    <a:pt x="95" y="46"/>
                  </a:lnTo>
                  <a:cubicBezTo>
                    <a:pt x="95" y="24"/>
                    <a:pt x="84" y="12"/>
                    <a:pt x="62" y="12"/>
                  </a:cubicBezTo>
                  <a:lnTo>
                    <a:pt x="33" y="12"/>
                  </a:lnTo>
                  <a:cubicBezTo>
                    <a:pt x="11" y="12"/>
                    <a:pt x="0" y="24"/>
                    <a:pt x="0" y="46"/>
                  </a:cubicBezTo>
                  <a:lnTo>
                    <a:pt x="0" y="493"/>
                  </a:lnTo>
                  <a:cubicBezTo>
                    <a:pt x="0" y="515"/>
                    <a:pt x="11" y="526"/>
                    <a:pt x="33" y="526"/>
                  </a:cubicBezTo>
                  <a:lnTo>
                    <a:pt x="65" y="526"/>
                  </a:lnTo>
                  <a:cubicBezTo>
                    <a:pt x="87" y="526"/>
                    <a:pt x="98" y="515"/>
                    <a:pt x="98" y="493"/>
                  </a:cubicBezTo>
                  <a:lnTo>
                    <a:pt x="98" y="281"/>
                  </a:lnTo>
                  <a:cubicBezTo>
                    <a:pt x="98" y="254"/>
                    <a:pt x="103" y="229"/>
                    <a:pt x="111" y="206"/>
                  </a:cubicBezTo>
                  <a:cubicBezTo>
                    <a:pt x="119" y="183"/>
                    <a:pt x="131" y="162"/>
                    <a:pt x="147" y="145"/>
                  </a:cubicBezTo>
                  <a:cubicBezTo>
                    <a:pt x="162" y="129"/>
                    <a:pt x="180" y="115"/>
                    <a:pt x="201" y="105"/>
                  </a:cubicBezTo>
                  <a:cubicBezTo>
                    <a:pt x="222" y="96"/>
                    <a:pt x="245" y="91"/>
                    <a:pt x="270" y="91"/>
                  </a:cubicBezTo>
                  <a:cubicBezTo>
                    <a:pt x="290" y="91"/>
                    <a:pt x="307" y="94"/>
                    <a:pt x="320" y="101"/>
                  </a:cubicBezTo>
                  <a:cubicBezTo>
                    <a:pt x="333" y="107"/>
                    <a:pt x="342" y="117"/>
                    <a:pt x="349" y="128"/>
                  </a:cubicBezTo>
                  <a:cubicBezTo>
                    <a:pt x="356" y="140"/>
                    <a:pt x="361" y="153"/>
                    <a:pt x="363" y="169"/>
                  </a:cubicBezTo>
                  <a:cubicBezTo>
                    <a:pt x="365" y="184"/>
                    <a:pt x="366" y="201"/>
                    <a:pt x="366" y="220"/>
                  </a:cubicBezTo>
                  <a:lnTo>
                    <a:pt x="366" y="493"/>
                  </a:lnTo>
                  <a:cubicBezTo>
                    <a:pt x="366" y="515"/>
                    <a:pt x="378" y="526"/>
                    <a:pt x="400" y="526"/>
                  </a:cubicBezTo>
                  <a:lnTo>
                    <a:pt x="431" y="526"/>
                  </a:lnTo>
                  <a:cubicBezTo>
                    <a:pt x="454" y="526"/>
                    <a:pt x="465" y="515"/>
                    <a:pt x="465" y="493"/>
                  </a:cubicBezTo>
                  <a:lnTo>
                    <a:pt x="465" y="197"/>
                  </a:lnTo>
                  <a:cubicBezTo>
                    <a:pt x="465" y="132"/>
                    <a:pt x="451" y="82"/>
                    <a:pt x="423" y="49"/>
                  </a:cubicBezTo>
                  <a:cubicBezTo>
                    <a:pt x="395" y="17"/>
                    <a:pt x="350" y="0"/>
                    <a:pt x="28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135CB618-C9DF-3A51-D586-EDD8E43832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5091113"/>
              <a:ext cx="414338" cy="690562"/>
            </a:xfrm>
            <a:custGeom>
              <a:avLst/>
              <a:gdLst>
                <a:gd name="T0" fmla="*/ 401 w 434"/>
                <a:gd name="T1" fmla="*/ 629 h 716"/>
                <a:gd name="T2" fmla="*/ 401 w 434"/>
                <a:gd name="T3" fmla="*/ 629 h 716"/>
                <a:gd name="T4" fmla="*/ 100 w 434"/>
                <a:gd name="T5" fmla="*/ 629 h 716"/>
                <a:gd name="T6" fmla="*/ 100 w 434"/>
                <a:gd name="T7" fmla="*/ 398 h 716"/>
                <a:gd name="T8" fmla="*/ 324 w 434"/>
                <a:gd name="T9" fmla="*/ 398 h 716"/>
                <a:gd name="T10" fmla="*/ 358 w 434"/>
                <a:gd name="T11" fmla="*/ 365 h 716"/>
                <a:gd name="T12" fmla="*/ 358 w 434"/>
                <a:gd name="T13" fmla="*/ 345 h 716"/>
                <a:gd name="T14" fmla="*/ 324 w 434"/>
                <a:gd name="T15" fmla="*/ 311 h 716"/>
                <a:gd name="T16" fmla="*/ 100 w 434"/>
                <a:gd name="T17" fmla="*/ 311 h 716"/>
                <a:gd name="T18" fmla="*/ 100 w 434"/>
                <a:gd name="T19" fmla="*/ 87 h 716"/>
                <a:gd name="T20" fmla="*/ 383 w 434"/>
                <a:gd name="T21" fmla="*/ 87 h 716"/>
                <a:gd name="T22" fmla="*/ 417 w 434"/>
                <a:gd name="T23" fmla="*/ 53 h 716"/>
                <a:gd name="T24" fmla="*/ 417 w 434"/>
                <a:gd name="T25" fmla="*/ 33 h 716"/>
                <a:gd name="T26" fmla="*/ 383 w 434"/>
                <a:gd name="T27" fmla="*/ 0 h 716"/>
                <a:gd name="T28" fmla="*/ 34 w 434"/>
                <a:gd name="T29" fmla="*/ 0 h 716"/>
                <a:gd name="T30" fmla="*/ 0 w 434"/>
                <a:gd name="T31" fmla="*/ 33 h 716"/>
                <a:gd name="T32" fmla="*/ 0 w 434"/>
                <a:gd name="T33" fmla="*/ 683 h 716"/>
                <a:gd name="T34" fmla="*/ 34 w 434"/>
                <a:gd name="T35" fmla="*/ 716 h 716"/>
                <a:gd name="T36" fmla="*/ 401 w 434"/>
                <a:gd name="T37" fmla="*/ 716 h 716"/>
                <a:gd name="T38" fmla="*/ 434 w 434"/>
                <a:gd name="T39" fmla="*/ 683 h 716"/>
                <a:gd name="T40" fmla="*/ 434 w 434"/>
                <a:gd name="T41" fmla="*/ 662 h 716"/>
                <a:gd name="T42" fmla="*/ 401 w 434"/>
                <a:gd name="T43" fmla="*/ 62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4" h="716">
                  <a:moveTo>
                    <a:pt x="401" y="629"/>
                  </a:moveTo>
                  <a:lnTo>
                    <a:pt x="401" y="629"/>
                  </a:lnTo>
                  <a:lnTo>
                    <a:pt x="100" y="629"/>
                  </a:lnTo>
                  <a:lnTo>
                    <a:pt x="100" y="398"/>
                  </a:lnTo>
                  <a:lnTo>
                    <a:pt x="324" y="398"/>
                  </a:lnTo>
                  <a:cubicBezTo>
                    <a:pt x="347" y="398"/>
                    <a:pt x="358" y="387"/>
                    <a:pt x="358" y="365"/>
                  </a:cubicBezTo>
                  <a:lnTo>
                    <a:pt x="358" y="345"/>
                  </a:lnTo>
                  <a:cubicBezTo>
                    <a:pt x="358" y="322"/>
                    <a:pt x="347" y="311"/>
                    <a:pt x="324" y="311"/>
                  </a:cubicBezTo>
                  <a:lnTo>
                    <a:pt x="100" y="311"/>
                  </a:lnTo>
                  <a:lnTo>
                    <a:pt x="100" y="87"/>
                  </a:lnTo>
                  <a:lnTo>
                    <a:pt x="383" y="87"/>
                  </a:lnTo>
                  <a:cubicBezTo>
                    <a:pt x="406" y="87"/>
                    <a:pt x="417" y="75"/>
                    <a:pt x="417" y="53"/>
                  </a:cubicBezTo>
                  <a:lnTo>
                    <a:pt x="417" y="33"/>
                  </a:lnTo>
                  <a:cubicBezTo>
                    <a:pt x="417" y="10"/>
                    <a:pt x="406" y="0"/>
                    <a:pt x="383" y="0"/>
                  </a:cubicBezTo>
                  <a:lnTo>
                    <a:pt x="34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2" y="716"/>
                    <a:pt x="34" y="716"/>
                  </a:cubicBezTo>
                  <a:lnTo>
                    <a:pt x="401" y="716"/>
                  </a:lnTo>
                  <a:cubicBezTo>
                    <a:pt x="423" y="716"/>
                    <a:pt x="434" y="705"/>
                    <a:pt x="434" y="683"/>
                  </a:cubicBezTo>
                  <a:lnTo>
                    <a:pt x="434" y="662"/>
                  </a:lnTo>
                  <a:cubicBezTo>
                    <a:pt x="434" y="640"/>
                    <a:pt x="423" y="629"/>
                    <a:pt x="401" y="6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52EE3613-83DE-2CAB-963A-E0DE5B8CE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5273675"/>
              <a:ext cx="179388" cy="21748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D2290ADC-598D-391D-42C0-D2A3DE7F2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5562600"/>
              <a:ext cx="179388" cy="219075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2" name="Freeform 14">
              <a:extLst>
                <a:ext uri="{FF2B5EF4-FFF2-40B4-BE49-F238E27FC236}">
                  <a16:creationId xmlns:a16="http://schemas.microsoft.com/office/drawing/2014/main" id="{5B48E57E-9127-4A25-208B-DCF794B5433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5273675"/>
              <a:ext cx="457200" cy="520700"/>
            </a:xfrm>
            <a:custGeom>
              <a:avLst/>
              <a:gdLst>
                <a:gd name="T0" fmla="*/ 104 w 478"/>
                <a:gd name="T1" fmla="*/ 215 h 538"/>
                <a:gd name="T2" fmla="*/ 104 w 478"/>
                <a:gd name="T3" fmla="*/ 215 h 538"/>
                <a:gd name="T4" fmla="*/ 157 w 478"/>
                <a:gd name="T5" fmla="*/ 113 h 538"/>
                <a:gd name="T6" fmla="*/ 255 w 478"/>
                <a:gd name="T7" fmla="*/ 77 h 538"/>
                <a:gd name="T8" fmla="*/ 341 w 478"/>
                <a:gd name="T9" fmla="*/ 112 h 538"/>
                <a:gd name="T10" fmla="*/ 380 w 478"/>
                <a:gd name="T11" fmla="*/ 215 h 538"/>
                <a:gd name="T12" fmla="*/ 104 w 478"/>
                <a:gd name="T13" fmla="*/ 215 h 538"/>
                <a:gd name="T14" fmla="*/ 421 w 478"/>
                <a:gd name="T15" fmla="*/ 69 h 538"/>
                <a:gd name="T16" fmla="*/ 421 w 478"/>
                <a:gd name="T17" fmla="*/ 69 h 538"/>
                <a:gd name="T18" fmla="*/ 351 w 478"/>
                <a:gd name="T19" fmla="*/ 18 h 538"/>
                <a:gd name="T20" fmla="*/ 257 w 478"/>
                <a:gd name="T21" fmla="*/ 0 h 538"/>
                <a:gd name="T22" fmla="*/ 155 w 478"/>
                <a:gd name="T23" fmla="*/ 19 h 538"/>
                <a:gd name="T24" fmla="*/ 73 w 478"/>
                <a:gd name="T25" fmla="*/ 74 h 538"/>
                <a:gd name="T26" fmla="*/ 19 w 478"/>
                <a:gd name="T27" fmla="*/ 159 h 538"/>
                <a:gd name="T28" fmla="*/ 0 w 478"/>
                <a:gd name="T29" fmla="*/ 269 h 538"/>
                <a:gd name="T30" fmla="*/ 19 w 478"/>
                <a:gd name="T31" fmla="*/ 375 h 538"/>
                <a:gd name="T32" fmla="*/ 75 w 478"/>
                <a:gd name="T33" fmla="*/ 461 h 538"/>
                <a:gd name="T34" fmla="*/ 161 w 478"/>
                <a:gd name="T35" fmla="*/ 518 h 538"/>
                <a:gd name="T36" fmla="*/ 272 w 478"/>
                <a:gd name="T37" fmla="*/ 538 h 538"/>
                <a:gd name="T38" fmla="*/ 329 w 478"/>
                <a:gd name="T39" fmla="*/ 533 h 538"/>
                <a:gd name="T40" fmla="*/ 378 w 478"/>
                <a:gd name="T41" fmla="*/ 519 h 538"/>
                <a:gd name="T42" fmla="*/ 417 w 478"/>
                <a:gd name="T43" fmla="*/ 501 h 538"/>
                <a:gd name="T44" fmla="*/ 446 w 478"/>
                <a:gd name="T45" fmla="*/ 484 h 538"/>
                <a:gd name="T46" fmla="*/ 461 w 478"/>
                <a:gd name="T47" fmla="*/ 464 h 538"/>
                <a:gd name="T48" fmla="*/ 456 w 478"/>
                <a:gd name="T49" fmla="*/ 439 h 538"/>
                <a:gd name="T50" fmla="*/ 447 w 478"/>
                <a:gd name="T51" fmla="*/ 424 h 538"/>
                <a:gd name="T52" fmla="*/ 401 w 478"/>
                <a:gd name="T53" fmla="*/ 413 h 538"/>
                <a:gd name="T54" fmla="*/ 352 w 478"/>
                <a:gd name="T55" fmla="*/ 439 h 538"/>
                <a:gd name="T56" fmla="*/ 278 w 478"/>
                <a:gd name="T57" fmla="*/ 453 h 538"/>
                <a:gd name="T58" fmla="*/ 212 w 478"/>
                <a:gd name="T59" fmla="*/ 442 h 538"/>
                <a:gd name="T60" fmla="*/ 157 w 478"/>
                <a:gd name="T61" fmla="*/ 408 h 538"/>
                <a:gd name="T62" fmla="*/ 117 w 478"/>
                <a:gd name="T63" fmla="*/ 354 h 538"/>
                <a:gd name="T64" fmla="*/ 100 w 478"/>
                <a:gd name="T65" fmla="*/ 280 h 538"/>
                <a:gd name="T66" fmla="*/ 443 w 478"/>
                <a:gd name="T67" fmla="*/ 280 h 538"/>
                <a:gd name="T68" fmla="*/ 468 w 478"/>
                <a:gd name="T69" fmla="*/ 269 h 538"/>
                <a:gd name="T70" fmla="*/ 478 w 478"/>
                <a:gd name="T71" fmla="*/ 245 h 538"/>
                <a:gd name="T72" fmla="*/ 463 w 478"/>
                <a:gd name="T73" fmla="*/ 146 h 538"/>
                <a:gd name="T74" fmla="*/ 421 w 478"/>
                <a:gd name="T75" fmla="*/ 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8" h="538">
                  <a:moveTo>
                    <a:pt x="104" y="215"/>
                  </a:moveTo>
                  <a:lnTo>
                    <a:pt x="104" y="215"/>
                  </a:lnTo>
                  <a:cubicBezTo>
                    <a:pt x="112" y="171"/>
                    <a:pt x="129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8" y="77"/>
                    <a:pt x="317" y="89"/>
                    <a:pt x="341" y="112"/>
                  </a:cubicBezTo>
                  <a:cubicBezTo>
                    <a:pt x="365" y="135"/>
                    <a:pt x="378" y="169"/>
                    <a:pt x="380" y="215"/>
                  </a:cubicBezTo>
                  <a:lnTo>
                    <a:pt x="104" y="215"/>
                  </a:lnTo>
                  <a:close/>
                  <a:moveTo>
                    <a:pt x="421" y="69"/>
                  </a:moveTo>
                  <a:lnTo>
                    <a:pt x="421" y="69"/>
                  </a:lnTo>
                  <a:cubicBezTo>
                    <a:pt x="402" y="48"/>
                    <a:pt x="379" y="31"/>
                    <a:pt x="351" y="18"/>
                  </a:cubicBezTo>
                  <a:cubicBezTo>
                    <a:pt x="323" y="6"/>
                    <a:pt x="292" y="0"/>
                    <a:pt x="257" y="0"/>
                  </a:cubicBezTo>
                  <a:cubicBezTo>
                    <a:pt x="220" y="0"/>
                    <a:pt x="186" y="7"/>
                    <a:pt x="155" y="19"/>
                  </a:cubicBezTo>
                  <a:cubicBezTo>
                    <a:pt x="123" y="32"/>
                    <a:pt x="96" y="50"/>
                    <a:pt x="73" y="74"/>
                  </a:cubicBezTo>
                  <a:cubicBezTo>
                    <a:pt x="51" y="97"/>
                    <a:pt x="33" y="125"/>
                    <a:pt x="19" y="159"/>
                  </a:cubicBezTo>
                  <a:cubicBezTo>
                    <a:pt x="6" y="192"/>
                    <a:pt x="0" y="229"/>
                    <a:pt x="0" y="269"/>
                  </a:cubicBezTo>
                  <a:cubicBezTo>
                    <a:pt x="0" y="307"/>
                    <a:pt x="6" y="343"/>
                    <a:pt x="19" y="375"/>
                  </a:cubicBezTo>
                  <a:cubicBezTo>
                    <a:pt x="33" y="408"/>
                    <a:pt x="51" y="437"/>
                    <a:pt x="75" y="461"/>
                  </a:cubicBezTo>
                  <a:cubicBezTo>
                    <a:pt x="99" y="485"/>
                    <a:pt x="128" y="504"/>
                    <a:pt x="161" y="518"/>
                  </a:cubicBezTo>
                  <a:cubicBezTo>
                    <a:pt x="194" y="532"/>
                    <a:pt x="231" y="538"/>
                    <a:pt x="272" y="538"/>
                  </a:cubicBezTo>
                  <a:cubicBezTo>
                    <a:pt x="292" y="538"/>
                    <a:pt x="311" y="537"/>
                    <a:pt x="329" y="533"/>
                  </a:cubicBezTo>
                  <a:cubicBezTo>
                    <a:pt x="347" y="529"/>
                    <a:pt x="363" y="525"/>
                    <a:pt x="378" y="519"/>
                  </a:cubicBezTo>
                  <a:cubicBezTo>
                    <a:pt x="392" y="514"/>
                    <a:pt x="406" y="508"/>
                    <a:pt x="417" y="501"/>
                  </a:cubicBezTo>
                  <a:cubicBezTo>
                    <a:pt x="429" y="495"/>
                    <a:pt x="438" y="489"/>
                    <a:pt x="446" y="484"/>
                  </a:cubicBezTo>
                  <a:cubicBezTo>
                    <a:pt x="454" y="478"/>
                    <a:pt x="460" y="472"/>
                    <a:pt x="461" y="464"/>
                  </a:cubicBezTo>
                  <a:cubicBezTo>
                    <a:pt x="463" y="456"/>
                    <a:pt x="461" y="448"/>
                    <a:pt x="456" y="439"/>
                  </a:cubicBezTo>
                  <a:lnTo>
                    <a:pt x="447" y="424"/>
                  </a:lnTo>
                  <a:cubicBezTo>
                    <a:pt x="436" y="405"/>
                    <a:pt x="421" y="402"/>
                    <a:pt x="401" y="413"/>
                  </a:cubicBezTo>
                  <a:cubicBezTo>
                    <a:pt x="389" y="421"/>
                    <a:pt x="373" y="430"/>
                    <a:pt x="352" y="439"/>
                  </a:cubicBezTo>
                  <a:cubicBezTo>
                    <a:pt x="331" y="449"/>
                    <a:pt x="306" y="453"/>
                    <a:pt x="278" y="453"/>
                  </a:cubicBezTo>
                  <a:cubicBezTo>
                    <a:pt x="255" y="453"/>
                    <a:pt x="233" y="449"/>
                    <a:pt x="212" y="442"/>
                  </a:cubicBezTo>
                  <a:cubicBezTo>
                    <a:pt x="192" y="435"/>
                    <a:pt x="173" y="423"/>
                    <a:pt x="157" y="408"/>
                  </a:cubicBezTo>
                  <a:cubicBezTo>
                    <a:pt x="141" y="394"/>
                    <a:pt x="128" y="375"/>
                    <a:pt x="117" y="354"/>
                  </a:cubicBezTo>
                  <a:cubicBezTo>
                    <a:pt x="107" y="332"/>
                    <a:pt x="102" y="307"/>
                    <a:pt x="100" y="280"/>
                  </a:cubicBezTo>
                  <a:lnTo>
                    <a:pt x="443" y="280"/>
                  </a:lnTo>
                  <a:cubicBezTo>
                    <a:pt x="454" y="280"/>
                    <a:pt x="462" y="276"/>
                    <a:pt x="468" y="269"/>
                  </a:cubicBezTo>
                  <a:cubicBezTo>
                    <a:pt x="475" y="263"/>
                    <a:pt x="478" y="254"/>
                    <a:pt x="478" y="245"/>
                  </a:cubicBezTo>
                  <a:cubicBezTo>
                    <a:pt x="478" y="209"/>
                    <a:pt x="473" y="176"/>
                    <a:pt x="463" y="146"/>
                  </a:cubicBezTo>
                  <a:cubicBezTo>
                    <a:pt x="454" y="117"/>
                    <a:pt x="439" y="91"/>
                    <a:pt x="421" y="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6CEC0CE1-BB62-F051-F524-74A6A88E4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91113"/>
              <a:ext cx="163513" cy="695324"/>
            </a:xfrm>
            <a:custGeom>
              <a:avLst/>
              <a:gdLst>
                <a:gd name="T0" fmla="*/ 145 w 172"/>
                <a:gd name="T1" fmla="*/ 632 h 720"/>
                <a:gd name="T2" fmla="*/ 145 w 172"/>
                <a:gd name="T3" fmla="*/ 632 h 720"/>
                <a:gd name="T4" fmla="*/ 129 w 172"/>
                <a:gd name="T5" fmla="*/ 628 h 720"/>
                <a:gd name="T6" fmla="*/ 114 w 172"/>
                <a:gd name="T7" fmla="*/ 619 h 720"/>
                <a:gd name="T8" fmla="*/ 103 w 172"/>
                <a:gd name="T9" fmla="*/ 598 h 720"/>
                <a:gd name="T10" fmla="*/ 99 w 172"/>
                <a:gd name="T11" fmla="*/ 564 h 720"/>
                <a:gd name="T12" fmla="*/ 99 w 172"/>
                <a:gd name="T13" fmla="*/ 33 h 720"/>
                <a:gd name="T14" fmla="*/ 65 w 172"/>
                <a:gd name="T15" fmla="*/ 0 h 720"/>
                <a:gd name="T16" fmla="*/ 34 w 172"/>
                <a:gd name="T17" fmla="*/ 0 h 720"/>
                <a:gd name="T18" fmla="*/ 0 w 172"/>
                <a:gd name="T19" fmla="*/ 33 h 720"/>
                <a:gd name="T20" fmla="*/ 0 w 172"/>
                <a:gd name="T21" fmla="*/ 576 h 720"/>
                <a:gd name="T22" fmla="*/ 14 w 172"/>
                <a:gd name="T23" fmla="*/ 653 h 720"/>
                <a:gd name="T24" fmla="*/ 48 w 172"/>
                <a:gd name="T25" fmla="*/ 697 h 720"/>
                <a:gd name="T26" fmla="*/ 92 w 172"/>
                <a:gd name="T27" fmla="*/ 716 h 720"/>
                <a:gd name="T28" fmla="*/ 137 w 172"/>
                <a:gd name="T29" fmla="*/ 720 h 720"/>
                <a:gd name="T30" fmla="*/ 164 w 172"/>
                <a:gd name="T31" fmla="*/ 711 h 720"/>
                <a:gd name="T32" fmla="*/ 172 w 172"/>
                <a:gd name="T33" fmla="*/ 686 h 720"/>
                <a:gd name="T34" fmla="*/ 172 w 172"/>
                <a:gd name="T35" fmla="*/ 661 h 720"/>
                <a:gd name="T36" fmla="*/ 164 w 172"/>
                <a:gd name="T37" fmla="*/ 641 h 720"/>
                <a:gd name="T38" fmla="*/ 145 w 172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720">
                  <a:moveTo>
                    <a:pt x="145" y="632"/>
                  </a:moveTo>
                  <a:lnTo>
                    <a:pt x="145" y="632"/>
                  </a:lnTo>
                  <a:cubicBezTo>
                    <a:pt x="140" y="631"/>
                    <a:pt x="134" y="630"/>
                    <a:pt x="129" y="628"/>
                  </a:cubicBezTo>
                  <a:cubicBezTo>
                    <a:pt x="124" y="627"/>
                    <a:pt x="119" y="624"/>
                    <a:pt x="114" y="619"/>
                  </a:cubicBezTo>
                  <a:cubicBezTo>
                    <a:pt x="109" y="614"/>
                    <a:pt x="105" y="607"/>
                    <a:pt x="103" y="598"/>
                  </a:cubicBezTo>
                  <a:cubicBezTo>
                    <a:pt x="100" y="590"/>
                    <a:pt x="99" y="578"/>
                    <a:pt x="99" y="564"/>
                  </a:cubicBezTo>
                  <a:lnTo>
                    <a:pt x="99" y="33"/>
                  </a:lnTo>
                  <a:cubicBezTo>
                    <a:pt x="99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5" y="634"/>
                    <a:pt x="14" y="653"/>
                  </a:cubicBezTo>
                  <a:cubicBezTo>
                    <a:pt x="23" y="672"/>
                    <a:pt x="34" y="687"/>
                    <a:pt x="48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9" y="719"/>
                    <a:pt x="124" y="720"/>
                    <a:pt x="137" y="720"/>
                  </a:cubicBezTo>
                  <a:cubicBezTo>
                    <a:pt x="150" y="720"/>
                    <a:pt x="159" y="717"/>
                    <a:pt x="164" y="711"/>
                  </a:cubicBezTo>
                  <a:cubicBezTo>
                    <a:pt x="169" y="705"/>
                    <a:pt x="172" y="697"/>
                    <a:pt x="172" y="686"/>
                  </a:cubicBezTo>
                  <a:lnTo>
                    <a:pt x="172" y="661"/>
                  </a:lnTo>
                  <a:cubicBezTo>
                    <a:pt x="172" y="652"/>
                    <a:pt x="169" y="645"/>
                    <a:pt x="164" y="641"/>
                  </a:cubicBezTo>
                  <a:cubicBezTo>
                    <a:pt x="159" y="636"/>
                    <a:pt x="153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CC30DBE-132D-582B-D022-31E5EFDCEC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5091113"/>
              <a:ext cx="376238" cy="690562"/>
            </a:xfrm>
            <a:custGeom>
              <a:avLst/>
              <a:gdLst>
                <a:gd name="T0" fmla="*/ 361 w 395"/>
                <a:gd name="T1" fmla="*/ 0 h 716"/>
                <a:gd name="T2" fmla="*/ 361 w 395"/>
                <a:gd name="T3" fmla="*/ 0 h 716"/>
                <a:gd name="T4" fmla="*/ 33 w 395"/>
                <a:gd name="T5" fmla="*/ 0 h 716"/>
                <a:gd name="T6" fmla="*/ 0 w 395"/>
                <a:gd name="T7" fmla="*/ 33 h 716"/>
                <a:gd name="T8" fmla="*/ 0 w 395"/>
                <a:gd name="T9" fmla="*/ 683 h 716"/>
                <a:gd name="T10" fmla="*/ 33 w 395"/>
                <a:gd name="T11" fmla="*/ 716 h 716"/>
                <a:gd name="T12" fmla="*/ 66 w 395"/>
                <a:gd name="T13" fmla="*/ 716 h 716"/>
                <a:gd name="T14" fmla="*/ 99 w 395"/>
                <a:gd name="T15" fmla="*/ 683 h 716"/>
                <a:gd name="T16" fmla="*/ 99 w 395"/>
                <a:gd name="T17" fmla="*/ 410 h 716"/>
                <a:gd name="T18" fmla="*/ 316 w 395"/>
                <a:gd name="T19" fmla="*/ 410 h 716"/>
                <a:gd name="T20" fmla="*/ 350 w 395"/>
                <a:gd name="T21" fmla="*/ 376 h 716"/>
                <a:gd name="T22" fmla="*/ 350 w 395"/>
                <a:gd name="T23" fmla="*/ 356 h 716"/>
                <a:gd name="T24" fmla="*/ 316 w 395"/>
                <a:gd name="T25" fmla="*/ 322 h 716"/>
                <a:gd name="T26" fmla="*/ 99 w 395"/>
                <a:gd name="T27" fmla="*/ 322 h 716"/>
                <a:gd name="T28" fmla="*/ 99 w 395"/>
                <a:gd name="T29" fmla="*/ 87 h 716"/>
                <a:gd name="T30" fmla="*/ 361 w 395"/>
                <a:gd name="T31" fmla="*/ 87 h 716"/>
                <a:gd name="T32" fmla="*/ 395 w 395"/>
                <a:gd name="T33" fmla="*/ 53 h 716"/>
                <a:gd name="T34" fmla="*/ 395 w 395"/>
                <a:gd name="T35" fmla="*/ 33 h 716"/>
                <a:gd name="T36" fmla="*/ 361 w 395"/>
                <a:gd name="T3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5" h="716">
                  <a:moveTo>
                    <a:pt x="361" y="0"/>
                  </a:moveTo>
                  <a:lnTo>
                    <a:pt x="361" y="0"/>
                  </a:ln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3" y="716"/>
                  </a:cubicBezTo>
                  <a:lnTo>
                    <a:pt x="66" y="716"/>
                  </a:lnTo>
                  <a:cubicBezTo>
                    <a:pt x="88" y="716"/>
                    <a:pt x="99" y="705"/>
                    <a:pt x="99" y="683"/>
                  </a:cubicBezTo>
                  <a:lnTo>
                    <a:pt x="99" y="410"/>
                  </a:lnTo>
                  <a:lnTo>
                    <a:pt x="316" y="410"/>
                  </a:lnTo>
                  <a:cubicBezTo>
                    <a:pt x="339" y="410"/>
                    <a:pt x="350" y="398"/>
                    <a:pt x="350" y="376"/>
                  </a:cubicBezTo>
                  <a:lnTo>
                    <a:pt x="350" y="356"/>
                  </a:lnTo>
                  <a:cubicBezTo>
                    <a:pt x="350" y="333"/>
                    <a:pt x="339" y="322"/>
                    <a:pt x="316" y="322"/>
                  </a:cubicBezTo>
                  <a:lnTo>
                    <a:pt x="99" y="322"/>
                  </a:lnTo>
                  <a:lnTo>
                    <a:pt x="99" y="87"/>
                  </a:lnTo>
                  <a:lnTo>
                    <a:pt x="361" y="87"/>
                  </a:lnTo>
                  <a:cubicBezTo>
                    <a:pt x="383" y="87"/>
                    <a:pt x="395" y="75"/>
                    <a:pt x="395" y="53"/>
                  </a:cubicBezTo>
                  <a:lnTo>
                    <a:pt x="395" y="33"/>
                  </a:lnTo>
                  <a:cubicBezTo>
                    <a:pt x="395" y="10"/>
                    <a:pt x="383" y="0"/>
                    <a:pt x="36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D817FFD7-4F0A-BADE-0FDB-C06F9EC7C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743575"/>
              <a:ext cx="9525" cy="28575"/>
            </a:xfrm>
            <a:custGeom>
              <a:avLst/>
              <a:gdLst>
                <a:gd name="T0" fmla="*/ 4 w 9"/>
                <a:gd name="T1" fmla="*/ 29 h 29"/>
                <a:gd name="T2" fmla="*/ 4 w 9"/>
                <a:gd name="T3" fmla="*/ 29 h 29"/>
                <a:gd name="T4" fmla="*/ 0 w 9"/>
                <a:gd name="T5" fmla="*/ 0 h 29"/>
                <a:gd name="T6" fmla="*/ 4 w 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4" y="29"/>
                  </a:moveTo>
                  <a:lnTo>
                    <a:pt x="4" y="29"/>
                  </a:lnTo>
                  <a:cubicBezTo>
                    <a:pt x="9" y="21"/>
                    <a:pt x="7" y="11"/>
                    <a:pt x="0" y="0"/>
                  </a:cubicBezTo>
                  <a:cubicBezTo>
                    <a:pt x="7" y="11"/>
                    <a:pt x="9" y="21"/>
                    <a:pt x="4" y="29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777" y="5760991"/>
            <a:ext cx="6005512" cy="5381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98E073D-16B3-BCD2-3AD4-BAB4BA4476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777" y="1616219"/>
            <a:ext cx="6014477" cy="2302126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777" y="4227418"/>
            <a:ext cx="6005512" cy="90646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Author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36CC047-EBAD-DC43-332E-4812E5C75989}"/>
              </a:ext>
            </a:extLst>
          </p:cNvPr>
          <p:cNvGrpSpPr/>
          <p:nvPr/>
        </p:nvGrpSpPr>
        <p:grpSpPr>
          <a:xfrm>
            <a:off x="4698615" y="342028"/>
            <a:ext cx="7012608" cy="5740309"/>
            <a:chOff x="4698615" y="342028"/>
            <a:chExt cx="7012608" cy="5740309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6EDC6092-99D4-825E-DAF9-2B27FD6F3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15" y="342028"/>
              <a:ext cx="7012608" cy="5740309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12">
              <a:extLst>
                <a:ext uri="{FF2B5EF4-FFF2-40B4-BE49-F238E27FC236}">
                  <a16:creationId xmlns:a16="http://schemas.microsoft.com/office/drawing/2014/main" id="{92B7D86E-EA3E-0ABF-852D-3057EBD71D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103" y="1972938"/>
              <a:ext cx="1472912" cy="175933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11324757-5DC0-B5FE-B577-845928FBB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915" y="4297316"/>
              <a:ext cx="1472912" cy="1785021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521502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2160">
          <p15:clr>
            <a:srgbClr val="FBAE40"/>
          </p15:clr>
        </p15:guide>
        <p15:guide id="11" pos="3840">
          <p15:clr>
            <a:srgbClr val="FBAE40"/>
          </p15:clr>
        </p15:guide>
        <p15:guide id="12" pos="347">
          <p15:clr>
            <a:srgbClr val="FBAE40"/>
          </p15:clr>
        </p15:guide>
        <p15:guide id="13" pos="7333">
          <p15:clr>
            <a:srgbClr val="FBAE40"/>
          </p15:clr>
        </p15:guide>
        <p15:guide id="14" orient="horz" pos="368">
          <p15:clr>
            <a:srgbClr val="FBAE40"/>
          </p15:clr>
        </p15:guide>
        <p15:guide id="15" orient="horz" pos="3838">
          <p15:clr>
            <a:srgbClr val="FBAE40"/>
          </p15:clr>
        </p15:guide>
        <p15:guide id="16" orient="horz" pos="4074">
          <p15:clr>
            <a:srgbClr val="FBAE40"/>
          </p15:clr>
        </p15:guide>
        <p15:guide id="17" orient="horz" pos="709">
          <p15:clr>
            <a:srgbClr val="FBAE40"/>
          </p15:clr>
        </p15:guide>
        <p15:guide id="18" orient="horz" pos="61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Plain">
    <p:bg>
      <p:bgPr>
        <a:gradFill>
          <a:gsLst>
            <a:gs pos="0">
              <a:srgbClr val="011A43"/>
            </a:gs>
            <a:gs pos="100000">
              <a:srgbClr val="013C9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550863" y="1287625"/>
            <a:ext cx="11090275" cy="4241862"/>
          </a:xfrm>
          <a:solidFill>
            <a:schemeClr val="tx2"/>
          </a:solidFill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98E073D-16B3-BCD2-3AD4-BAB4BA4476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2482" y="5529486"/>
            <a:ext cx="9144000" cy="62911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000" b="1" i="0" baseline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Section Header</a:t>
            </a:r>
            <a:br>
              <a:rPr lang="en-US" dirty="0"/>
            </a:b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F98BBFD-6B57-84A4-468C-60B87BC7055E}"/>
              </a:ext>
            </a:extLst>
          </p:cNvPr>
          <p:cNvGrpSpPr/>
          <p:nvPr/>
        </p:nvGrpSpPr>
        <p:grpSpPr>
          <a:xfrm>
            <a:off x="541435" y="573035"/>
            <a:ext cx="2658869" cy="419432"/>
            <a:chOff x="3678238" y="5073651"/>
            <a:chExt cx="4568825" cy="720724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02EF39F2-9ED6-C993-39A6-13DC88B231D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78238" y="5100638"/>
              <a:ext cx="4552950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AFDB719-2A95-3AF8-726B-B8EBCB0FB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5073651"/>
              <a:ext cx="854075" cy="708024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BB7FECB8-BB5E-38DA-BD41-F2DD0AAE083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9863" y="5273675"/>
              <a:ext cx="457200" cy="520700"/>
            </a:xfrm>
            <a:custGeom>
              <a:avLst/>
              <a:gdLst>
                <a:gd name="T0" fmla="*/ 105 w 479"/>
                <a:gd name="T1" fmla="*/ 215 h 538"/>
                <a:gd name="T2" fmla="*/ 105 w 479"/>
                <a:gd name="T3" fmla="*/ 215 h 538"/>
                <a:gd name="T4" fmla="*/ 157 w 479"/>
                <a:gd name="T5" fmla="*/ 113 h 538"/>
                <a:gd name="T6" fmla="*/ 255 w 479"/>
                <a:gd name="T7" fmla="*/ 77 h 538"/>
                <a:gd name="T8" fmla="*/ 342 w 479"/>
                <a:gd name="T9" fmla="*/ 112 h 538"/>
                <a:gd name="T10" fmla="*/ 380 w 479"/>
                <a:gd name="T11" fmla="*/ 215 h 538"/>
                <a:gd name="T12" fmla="*/ 105 w 479"/>
                <a:gd name="T13" fmla="*/ 215 h 538"/>
                <a:gd name="T14" fmla="*/ 469 w 479"/>
                <a:gd name="T15" fmla="*/ 269 h 538"/>
                <a:gd name="T16" fmla="*/ 469 w 479"/>
                <a:gd name="T17" fmla="*/ 269 h 538"/>
                <a:gd name="T18" fmla="*/ 479 w 479"/>
                <a:gd name="T19" fmla="*/ 245 h 538"/>
                <a:gd name="T20" fmla="*/ 464 w 479"/>
                <a:gd name="T21" fmla="*/ 146 h 538"/>
                <a:gd name="T22" fmla="*/ 421 w 479"/>
                <a:gd name="T23" fmla="*/ 69 h 538"/>
                <a:gd name="T24" fmla="*/ 352 w 479"/>
                <a:gd name="T25" fmla="*/ 18 h 538"/>
                <a:gd name="T26" fmla="*/ 257 w 479"/>
                <a:gd name="T27" fmla="*/ 0 h 538"/>
                <a:gd name="T28" fmla="*/ 155 w 479"/>
                <a:gd name="T29" fmla="*/ 19 h 538"/>
                <a:gd name="T30" fmla="*/ 74 w 479"/>
                <a:gd name="T31" fmla="*/ 74 h 538"/>
                <a:gd name="T32" fmla="*/ 20 w 479"/>
                <a:gd name="T33" fmla="*/ 159 h 538"/>
                <a:gd name="T34" fmla="*/ 0 w 479"/>
                <a:gd name="T35" fmla="*/ 269 h 538"/>
                <a:gd name="T36" fmla="*/ 20 w 479"/>
                <a:gd name="T37" fmla="*/ 375 h 538"/>
                <a:gd name="T38" fmla="*/ 76 w 479"/>
                <a:gd name="T39" fmla="*/ 461 h 538"/>
                <a:gd name="T40" fmla="*/ 162 w 479"/>
                <a:gd name="T41" fmla="*/ 518 h 538"/>
                <a:gd name="T42" fmla="*/ 272 w 479"/>
                <a:gd name="T43" fmla="*/ 538 h 538"/>
                <a:gd name="T44" fmla="*/ 330 w 479"/>
                <a:gd name="T45" fmla="*/ 533 h 538"/>
                <a:gd name="T46" fmla="*/ 378 w 479"/>
                <a:gd name="T47" fmla="*/ 519 h 538"/>
                <a:gd name="T48" fmla="*/ 418 w 479"/>
                <a:gd name="T49" fmla="*/ 501 h 538"/>
                <a:gd name="T50" fmla="*/ 446 w 479"/>
                <a:gd name="T51" fmla="*/ 484 h 538"/>
                <a:gd name="T52" fmla="*/ 462 w 479"/>
                <a:gd name="T53" fmla="*/ 464 h 538"/>
                <a:gd name="T54" fmla="*/ 456 w 479"/>
                <a:gd name="T55" fmla="*/ 439 h 538"/>
                <a:gd name="T56" fmla="*/ 447 w 479"/>
                <a:gd name="T57" fmla="*/ 424 h 538"/>
                <a:gd name="T58" fmla="*/ 401 w 479"/>
                <a:gd name="T59" fmla="*/ 413 h 538"/>
                <a:gd name="T60" fmla="*/ 353 w 479"/>
                <a:gd name="T61" fmla="*/ 439 h 538"/>
                <a:gd name="T62" fmla="*/ 278 w 479"/>
                <a:gd name="T63" fmla="*/ 453 h 538"/>
                <a:gd name="T64" fmla="*/ 213 w 479"/>
                <a:gd name="T65" fmla="*/ 442 h 538"/>
                <a:gd name="T66" fmla="*/ 158 w 479"/>
                <a:gd name="T67" fmla="*/ 408 h 538"/>
                <a:gd name="T68" fmla="*/ 118 w 479"/>
                <a:gd name="T69" fmla="*/ 354 h 538"/>
                <a:gd name="T70" fmla="*/ 101 w 479"/>
                <a:gd name="T71" fmla="*/ 280 h 538"/>
                <a:gd name="T72" fmla="*/ 444 w 479"/>
                <a:gd name="T73" fmla="*/ 280 h 538"/>
                <a:gd name="T74" fmla="*/ 469 w 479"/>
                <a:gd name="T75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9" h="538">
                  <a:moveTo>
                    <a:pt x="105" y="215"/>
                  </a:moveTo>
                  <a:lnTo>
                    <a:pt x="105" y="215"/>
                  </a:lnTo>
                  <a:cubicBezTo>
                    <a:pt x="112" y="171"/>
                    <a:pt x="130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9" y="77"/>
                    <a:pt x="318" y="89"/>
                    <a:pt x="342" y="112"/>
                  </a:cubicBezTo>
                  <a:cubicBezTo>
                    <a:pt x="366" y="135"/>
                    <a:pt x="379" y="169"/>
                    <a:pt x="380" y="215"/>
                  </a:cubicBezTo>
                  <a:lnTo>
                    <a:pt x="105" y="215"/>
                  </a:lnTo>
                  <a:close/>
                  <a:moveTo>
                    <a:pt x="469" y="269"/>
                  </a:moveTo>
                  <a:lnTo>
                    <a:pt x="469" y="269"/>
                  </a:lnTo>
                  <a:cubicBezTo>
                    <a:pt x="475" y="263"/>
                    <a:pt x="479" y="254"/>
                    <a:pt x="479" y="245"/>
                  </a:cubicBezTo>
                  <a:cubicBezTo>
                    <a:pt x="479" y="209"/>
                    <a:pt x="474" y="176"/>
                    <a:pt x="464" y="146"/>
                  </a:cubicBezTo>
                  <a:cubicBezTo>
                    <a:pt x="454" y="117"/>
                    <a:pt x="440" y="91"/>
                    <a:pt x="421" y="69"/>
                  </a:cubicBezTo>
                  <a:cubicBezTo>
                    <a:pt x="402" y="48"/>
                    <a:pt x="379" y="31"/>
                    <a:pt x="352" y="18"/>
                  </a:cubicBezTo>
                  <a:cubicBezTo>
                    <a:pt x="324" y="6"/>
                    <a:pt x="292" y="0"/>
                    <a:pt x="257" y="0"/>
                  </a:cubicBezTo>
                  <a:cubicBezTo>
                    <a:pt x="221" y="0"/>
                    <a:pt x="187" y="7"/>
                    <a:pt x="155" y="19"/>
                  </a:cubicBezTo>
                  <a:cubicBezTo>
                    <a:pt x="124" y="32"/>
                    <a:pt x="96" y="50"/>
                    <a:pt x="74" y="74"/>
                  </a:cubicBezTo>
                  <a:cubicBezTo>
                    <a:pt x="51" y="97"/>
                    <a:pt x="33" y="125"/>
                    <a:pt x="20" y="159"/>
                  </a:cubicBezTo>
                  <a:cubicBezTo>
                    <a:pt x="7" y="192"/>
                    <a:pt x="0" y="229"/>
                    <a:pt x="0" y="269"/>
                  </a:cubicBezTo>
                  <a:cubicBezTo>
                    <a:pt x="0" y="307"/>
                    <a:pt x="7" y="343"/>
                    <a:pt x="20" y="375"/>
                  </a:cubicBezTo>
                  <a:cubicBezTo>
                    <a:pt x="33" y="408"/>
                    <a:pt x="52" y="437"/>
                    <a:pt x="76" y="461"/>
                  </a:cubicBezTo>
                  <a:cubicBezTo>
                    <a:pt x="100" y="485"/>
                    <a:pt x="128" y="504"/>
                    <a:pt x="162" y="518"/>
                  </a:cubicBezTo>
                  <a:cubicBezTo>
                    <a:pt x="195" y="532"/>
                    <a:pt x="232" y="538"/>
                    <a:pt x="272" y="538"/>
                  </a:cubicBezTo>
                  <a:cubicBezTo>
                    <a:pt x="293" y="538"/>
                    <a:pt x="312" y="537"/>
                    <a:pt x="330" y="533"/>
                  </a:cubicBezTo>
                  <a:cubicBezTo>
                    <a:pt x="348" y="529"/>
                    <a:pt x="364" y="525"/>
                    <a:pt x="378" y="519"/>
                  </a:cubicBezTo>
                  <a:cubicBezTo>
                    <a:pt x="393" y="514"/>
                    <a:pt x="406" y="508"/>
                    <a:pt x="418" y="501"/>
                  </a:cubicBezTo>
                  <a:cubicBezTo>
                    <a:pt x="429" y="495"/>
                    <a:pt x="439" y="489"/>
                    <a:pt x="446" y="484"/>
                  </a:cubicBezTo>
                  <a:cubicBezTo>
                    <a:pt x="455" y="478"/>
                    <a:pt x="460" y="472"/>
                    <a:pt x="462" y="464"/>
                  </a:cubicBezTo>
                  <a:cubicBezTo>
                    <a:pt x="463" y="456"/>
                    <a:pt x="462" y="448"/>
                    <a:pt x="456" y="439"/>
                  </a:cubicBezTo>
                  <a:lnTo>
                    <a:pt x="447" y="424"/>
                  </a:lnTo>
                  <a:cubicBezTo>
                    <a:pt x="437" y="405"/>
                    <a:pt x="422" y="402"/>
                    <a:pt x="401" y="413"/>
                  </a:cubicBezTo>
                  <a:cubicBezTo>
                    <a:pt x="390" y="421"/>
                    <a:pt x="374" y="430"/>
                    <a:pt x="353" y="439"/>
                  </a:cubicBezTo>
                  <a:cubicBezTo>
                    <a:pt x="332" y="449"/>
                    <a:pt x="307" y="453"/>
                    <a:pt x="278" y="453"/>
                  </a:cubicBezTo>
                  <a:cubicBezTo>
                    <a:pt x="255" y="453"/>
                    <a:pt x="234" y="449"/>
                    <a:pt x="213" y="442"/>
                  </a:cubicBezTo>
                  <a:cubicBezTo>
                    <a:pt x="192" y="435"/>
                    <a:pt x="174" y="423"/>
                    <a:pt x="158" y="408"/>
                  </a:cubicBezTo>
                  <a:cubicBezTo>
                    <a:pt x="141" y="394"/>
                    <a:pt x="128" y="375"/>
                    <a:pt x="118" y="354"/>
                  </a:cubicBezTo>
                  <a:cubicBezTo>
                    <a:pt x="108" y="332"/>
                    <a:pt x="102" y="307"/>
                    <a:pt x="101" y="280"/>
                  </a:cubicBezTo>
                  <a:lnTo>
                    <a:pt x="444" y="280"/>
                  </a:lnTo>
                  <a:cubicBezTo>
                    <a:pt x="454" y="280"/>
                    <a:pt x="462" y="276"/>
                    <a:pt x="469" y="2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52F725B2-6E82-C6BF-887A-478FD47D5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091113"/>
              <a:ext cx="163513" cy="695324"/>
            </a:xfrm>
            <a:custGeom>
              <a:avLst/>
              <a:gdLst>
                <a:gd name="T0" fmla="*/ 145 w 171"/>
                <a:gd name="T1" fmla="*/ 632 h 720"/>
                <a:gd name="T2" fmla="*/ 145 w 171"/>
                <a:gd name="T3" fmla="*/ 632 h 720"/>
                <a:gd name="T4" fmla="*/ 129 w 171"/>
                <a:gd name="T5" fmla="*/ 628 h 720"/>
                <a:gd name="T6" fmla="*/ 113 w 171"/>
                <a:gd name="T7" fmla="*/ 619 h 720"/>
                <a:gd name="T8" fmla="*/ 102 w 171"/>
                <a:gd name="T9" fmla="*/ 598 h 720"/>
                <a:gd name="T10" fmla="*/ 98 w 171"/>
                <a:gd name="T11" fmla="*/ 564 h 720"/>
                <a:gd name="T12" fmla="*/ 98 w 171"/>
                <a:gd name="T13" fmla="*/ 33 h 720"/>
                <a:gd name="T14" fmla="*/ 65 w 171"/>
                <a:gd name="T15" fmla="*/ 0 h 720"/>
                <a:gd name="T16" fmla="*/ 33 w 171"/>
                <a:gd name="T17" fmla="*/ 0 h 720"/>
                <a:gd name="T18" fmla="*/ 0 w 171"/>
                <a:gd name="T19" fmla="*/ 33 h 720"/>
                <a:gd name="T20" fmla="*/ 0 w 171"/>
                <a:gd name="T21" fmla="*/ 576 h 720"/>
                <a:gd name="T22" fmla="*/ 13 w 171"/>
                <a:gd name="T23" fmla="*/ 653 h 720"/>
                <a:gd name="T24" fmla="*/ 47 w 171"/>
                <a:gd name="T25" fmla="*/ 697 h 720"/>
                <a:gd name="T26" fmla="*/ 92 w 171"/>
                <a:gd name="T27" fmla="*/ 716 h 720"/>
                <a:gd name="T28" fmla="*/ 137 w 171"/>
                <a:gd name="T29" fmla="*/ 720 h 720"/>
                <a:gd name="T30" fmla="*/ 164 w 171"/>
                <a:gd name="T31" fmla="*/ 711 h 720"/>
                <a:gd name="T32" fmla="*/ 171 w 171"/>
                <a:gd name="T33" fmla="*/ 686 h 720"/>
                <a:gd name="T34" fmla="*/ 171 w 171"/>
                <a:gd name="T35" fmla="*/ 661 h 720"/>
                <a:gd name="T36" fmla="*/ 164 w 171"/>
                <a:gd name="T37" fmla="*/ 641 h 720"/>
                <a:gd name="T38" fmla="*/ 145 w 171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720">
                  <a:moveTo>
                    <a:pt x="145" y="632"/>
                  </a:moveTo>
                  <a:lnTo>
                    <a:pt x="145" y="632"/>
                  </a:lnTo>
                  <a:cubicBezTo>
                    <a:pt x="139" y="631"/>
                    <a:pt x="134" y="630"/>
                    <a:pt x="129" y="628"/>
                  </a:cubicBezTo>
                  <a:cubicBezTo>
                    <a:pt x="123" y="627"/>
                    <a:pt x="118" y="624"/>
                    <a:pt x="113" y="619"/>
                  </a:cubicBezTo>
                  <a:cubicBezTo>
                    <a:pt x="109" y="614"/>
                    <a:pt x="105" y="607"/>
                    <a:pt x="102" y="598"/>
                  </a:cubicBezTo>
                  <a:cubicBezTo>
                    <a:pt x="99" y="590"/>
                    <a:pt x="98" y="578"/>
                    <a:pt x="98" y="564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4" y="634"/>
                    <a:pt x="13" y="653"/>
                  </a:cubicBezTo>
                  <a:cubicBezTo>
                    <a:pt x="22" y="672"/>
                    <a:pt x="34" y="687"/>
                    <a:pt x="47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8" y="719"/>
                    <a:pt x="123" y="720"/>
                    <a:pt x="137" y="720"/>
                  </a:cubicBezTo>
                  <a:cubicBezTo>
                    <a:pt x="149" y="720"/>
                    <a:pt x="158" y="717"/>
                    <a:pt x="164" y="711"/>
                  </a:cubicBezTo>
                  <a:cubicBezTo>
                    <a:pt x="169" y="705"/>
                    <a:pt x="171" y="697"/>
                    <a:pt x="171" y="686"/>
                  </a:cubicBezTo>
                  <a:lnTo>
                    <a:pt x="171" y="661"/>
                  </a:lnTo>
                  <a:cubicBezTo>
                    <a:pt x="171" y="652"/>
                    <a:pt x="169" y="645"/>
                    <a:pt x="164" y="641"/>
                  </a:cubicBezTo>
                  <a:cubicBezTo>
                    <a:pt x="158" y="636"/>
                    <a:pt x="152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109F6C2C-A232-CD6B-99BB-7A150169C1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5091113"/>
              <a:ext cx="466725" cy="703262"/>
            </a:xfrm>
            <a:custGeom>
              <a:avLst/>
              <a:gdLst>
                <a:gd name="T0" fmla="*/ 378 w 489"/>
                <a:gd name="T1" fmla="*/ 538 h 729"/>
                <a:gd name="T2" fmla="*/ 378 w 489"/>
                <a:gd name="T3" fmla="*/ 538 h 729"/>
                <a:gd name="T4" fmla="*/ 346 w 489"/>
                <a:gd name="T5" fmla="*/ 596 h 729"/>
                <a:gd name="T6" fmla="*/ 298 w 489"/>
                <a:gd name="T7" fmla="*/ 631 h 729"/>
                <a:gd name="T8" fmla="*/ 240 w 489"/>
                <a:gd name="T9" fmla="*/ 643 h 729"/>
                <a:gd name="T10" fmla="*/ 176 w 489"/>
                <a:gd name="T11" fmla="*/ 628 h 729"/>
                <a:gd name="T12" fmla="*/ 132 w 489"/>
                <a:gd name="T13" fmla="*/ 587 h 729"/>
                <a:gd name="T14" fmla="*/ 105 w 489"/>
                <a:gd name="T15" fmla="*/ 528 h 729"/>
                <a:gd name="T16" fmla="*/ 96 w 489"/>
                <a:gd name="T17" fmla="*/ 460 h 729"/>
                <a:gd name="T18" fmla="*/ 108 w 489"/>
                <a:gd name="T19" fmla="*/ 378 h 729"/>
                <a:gd name="T20" fmla="*/ 141 w 489"/>
                <a:gd name="T21" fmla="*/ 321 h 729"/>
                <a:gd name="T22" fmla="*/ 188 w 489"/>
                <a:gd name="T23" fmla="*/ 288 h 729"/>
                <a:gd name="T24" fmla="*/ 244 w 489"/>
                <a:gd name="T25" fmla="*/ 278 h 729"/>
                <a:gd name="T26" fmla="*/ 302 w 489"/>
                <a:gd name="T27" fmla="*/ 291 h 729"/>
                <a:gd name="T28" fmla="*/ 349 w 489"/>
                <a:gd name="T29" fmla="*/ 328 h 729"/>
                <a:gd name="T30" fmla="*/ 379 w 489"/>
                <a:gd name="T31" fmla="*/ 385 h 729"/>
                <a:gd name="T32" fmla="*/ 389 w 489"/>
                <a:gd name="T33" fmla="*/ 461 h 729"/>
                <a:gd name="T34" fmla="*/ 378 w 489"/>
                <a:gd name="T35" fmla="*/ 538 h 729"/>
                <a:gd name="T36" fmla="*/ 428 w 489"/>
                <a:gd name="T37" fmla="*/ 265 h 729"/>
                <a:gd name="T38" fmla="*/ 428 w 489"/>
                <a:gd name="T39" fmla="*/ 265 h 729"/>
                <a:gd name="T40" fmla="*/ 357 w 489"/>
                <a:gd name="T41" fmla="*/ 210 h 729"/>
                <a:gd name="T42" fmla="*/ 264 w 489"/>
                <a:gd name="T43" fmla="*/ 190 h 729"/>
                <a:gd name="T44" fmla="*/ 187 w 489"/>
                <a:gd name="T45" fmla="*/ 205 h 729"/>
                <a:gd name="T46" fmla="*/ 134 w 489"/>
                <a:gd name="T47" fmla="*/ 238 h 729"/>
                <a:gd name="T48" fmla="*/ 97 w 489"/>
                <a:gd name="T49" fmla="*/ 285 h 729"/>
                <a:gd name="T50" fmla="*/ 95 w 489"/>
                <a:gd name="T51" fmla="*/ 285 h 729"/>
                <a:gd name="T52" fmla="*/ 96 w 489"/>
                <a:gd name="T53" fmla="*/ 272 h 729"/>
                <a:gd name="T54" fmla="*/ 97 w 489"/>
                <a:gd name="T55" fmla="*/ 259 h 729"/>
                <a:gd name="T56" fmla="*/ 98 w 489"/>
                <a:gd name="T57" fmla="*/ 241 h 729"/>
                <a:gd name="T58" fmla="*/ 98 w 489"/>
                <a:gd name="T59" fmla="*/ 33 h 729"/>
                <a:gd name="T60" fmla="*/ 65 w 489"/>
                <a:gd name="T61" fmla="*/ 0 h 729"/>
                <a:gd name="T62" fmla="*/ 34 w 489"/>
                <a:gd name="T63" fmla="*/ 0 h 729"/>
                <a:gd name="T64" fmla="*/ 0 w 489"/>
                <a:gd name="T65" fmla="*/ 33 h 729"/>
                <a:gd name="T66" fmla="*/ 0 w 489"/>
                <a:gd name="T67" fmla="*/ 683 h 729"/>
                <a:gd name="T68" fmla="*/ 34 w 489"/>
                <a:gd name="T69" fmla="*/ 716 h 729"/>
                <a:gd name="T70" fmla="*/ 59 w 489"/>
                <a:gd name="T71" fmla="*/ 716 h 729"/>
                <a:gd name="T72" fmla="*/ 93 w 489"/>
                <a:gd name="T73" fmla="*/ 687 h 729"/>
                <a:gd name="T74" fmla="*/ 93 w 489"/>
                <a:gd name="T75" fmla="*/ 661 h 729"/>
                <a:gd name="T76" fmla="*/ 91 w 489"/>
                <a:gd name="T77" fmla="*/ 639 h 729"/>
                <a:gd name="T78" fmla="*/ 90 w 489"/>
                <a:gd name="T79" fmla="*/ 631 h 729"/>
                <a:gd name="T80" fmla="*/ 92 w 489"/>
                <a:gd name="T81" fmla="*/ 631 h 729"/>
                <a:gd name="T82" fmla="*/ 128 w 489"/>
                <a:gd name="T83" fmla="*/ 680 h 729"/>
                <a:gd name="T84" fmla="*/ 179 w 489"/>
                <a:gd name="T85" fmla="*/ 713 h 729"/>
                <a:gd name="T86" fmla="*/ 256 w 489"/>
                <a:gd name="T87" fmla="*/ 729 h 729"/>
                <a:gd name="T88" fmla="*/ 349 w 489"/>
                <a:gd name="T89" fmla="*/ 709 h 729"/>
                <a:gd name="T90" fmla="*/ 423 w 489"/>
                <a:gd name="T91" fmla="*/ 655 h 729"/>
                <a:gd name="T92" fmla="*/ 472 w 489"/>
                <a:gd name="T93" fmla="*/ 570 h 729"/>
                <a:gd name="T94" fmla="*/ 489 w 489"/>
                <a:gd name="T95" fmla="*/ 458 h 729"/>
                <a:gd name="T96" fmla="*/ 473 w 489"/>
                <a:gd name="T97" fmla="*/ 350 h 729"/>
                <a:gd name="T98" fmla="*/ 428 w 489"/>
                <a:gd name="T99" fmla="*/ 26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9" h="729">
                  <a:moveTo>
                    <a:pt x="378" y="538"/>
                  </a:moveTo>
                  <a:lnTo>
                    <a:pt x="378" y="538"/>
                  </a:lnTo>
                  <a:cubicBezTo>
                    <a:pt x="370" y="561"/>
                    <a:pt x="359" y="580"/>
                    <a:pt x="346" y="596"/>
                  </a:cubicBezTo>
                  <a:cubicBezTo>
                    <a:pt x="332" y="611"/>
                    <a:pt x="316" y="623"/>
                    <a:pt x="298" y="631"/>
                  </a:cubicBezTo>
                  <a:cubicBezTo>
                    <a:pt x="280" y="639"/>
                    <a:pt x="260" y="643"/>
                    <a:pt x="240" y="643"/>
                  </a:cubicBezTo>
                  <a:cubicBezTo>
                    <a:pt x="216" y="643"/>
                    <a:pt x="194" y="638"/>
                    <a:pt x="176" y="628"/>
                  </a:cubicBezTo>
                  <a:cubicBezTo>
                    <a:pt x="159" y="618"/>
                    <a:pt x="144" y="604"/>
                    <a:pt x="132" y="587"/>
                  </a:cubicBezTo>
                  <a:cubicBezTo>
                    <a:pt x="120" y="570"/>
                    <a:pt x="111" y="550"/>
                    <a:pt x="105" y="528"/>
                  </a:cubicBezTo>
                  <a:cubicBezTo>
                    <a:pt x="99" y="506"/>
                    <a:pt x="96" y="484"/>
                    <a:pt x="96" y="460"/>
                  </a:cubicBezTo>
                  <a:cubicBezTo>
                    <a:pt x="96" y="428"/>
                    <a:pt x="100" y="401"/>
                    <a:pt x="108" y="378"/>
                  </a:cubicBezTo>
                  <a:cubicBezTo>
                    <a:pt x="116" y="355"/>
                    <a:pt x="127" y="336"/>
                    <a:pt x="141" y="321"/>
                  </a:cubicBezTo>
                  <a:cubicBezTo>
                    <a:pt x="155" y="306"/>
                    <a:pt x="171" y="295"/>
                    <a:pt x="188" y="288"/>
                  </a:cubicBezTo>
                  <a:cubicBezTo>
                    <a:pt x="206" y="281"/>
                    <a:pt x="224" y="278"/>
                    <a:pt x="244" y="278"/>
                  </a:cubicBezTo>
                  <a:cubicBezTo>
                    <a:pt x="265" y="278"/>
                    <a:pt x="284" y="282"/>
                    <a:pt x="302" y="291"/>
                  </a:cubicBezTo>
                  <a:cubicBezTo>
                    <a:pt x="320" y="300"/>
                    <a:pt x="336" y="312"/>
                    <a:pt x="349" y="328"/>
                  </a:cubicBezTo>
                  <a:cubicBezTo>
                    <a:pt x="361" y="344"/>
                    <a:pt x="372" y="363"/>
                    <a:pt x="379" y="385"/>
                  </a:cubicBezTo>
                  <a:cubicBezTo>
                    <a:pt x="386" y="408"/>
                    <a:pt x="389" y="433"/>
                    <a:pt x="389" y="461"/>
                  </a:cubicBezTo>
                  <a:cubicBezTo>
                    <a:pt x="389" y="490"/>
                    <a:pt x="385" y="516"/>
                    <a:pt x="378" y="538"/>
                  </a:cubicBezTo>
                  <a:close/>
                  <a:moveTo>
                    <a:pt x="428" y="265"/>
                  </a:moveTo>
                  <a:lnTo>
                    <a:pt x="428" y="265"/>
                  </a:lnTo>
                  <a:cubicBezTo>
                    <a:pt x="408" y="241"/>
                    <a:pt x="384" y="223"/>
                    <a:pt x="357" y="210"/>
                  </a:cubicBezTo>
                  <a:cubicBezTo>
                    <a:pt x="329" y="197"/>
                    <a:pt x="298" y="190"/>
                    <a:pt x="264" y="190"/>
                  </a:cubicBezTo>
                  <a:cubicBezTo>
                    <a:pt x="234" y="190"/>
                    <a:pt x="208" y="195"/>
                    <a:pt x="187" y="205"/>
                  </a:cubicBezTo>
                  <a:cubicBezTo>
                    <a:pt x="165" y="216"/>
                    <a:pt x="148" y="226"/>
                    <a:pt x="134" y="238"/>
                  </a:cubicBezTo>
                  <a:cubicBezTo>
                    <a:pt x="119" y="252"/>
                    <a:pt x="106" y="267"/>
                    <a:pt x="97" y="285"/>
                  </a:cubicBezTo>
                  <a:lnTo>
                    <a:pt x="95" y="285"/>
                  </a:lnTo>
                  <a:cubicBezTo>
                    <a:pt x="95" y="281"/>
                    <a:pt x="95" y="277"/>
                    <a:pt x="96" y="272"/>
                  </a:cubicBezTo>
                  <a:cubicBezTo>
                    <a:pt x="96" y="268"/>
                    <a:pt x="97" y="264"/>
                    <a:pt x="97" y="259"/>
                  </a:cubicBezTo>
                  <a:cubicBezTo>
                    <a:pt x="98" y="254"/>
                    <a:pt x="98" y="248"/>
                    <a:pt x="98" y="241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4" y="716"/>
                  </a:cubicBezTo>
                  <a:lnTo>
                    <a:pt x="59" y="716"/>
                  </a:lnTo>
                  <a:cubicBezTo>
                    <a:pt x="81" y="716"/>
                    <a:pt x="93" y="707"/>
                    <a:pt x="93" y="687"/>
                  </a:cubicBezTo>
                  <a:lnTo>
                    <a:pt x="93" y="661"/>
                  </a:lnTo>
                  <a:cubicBezTo>
                    <a:pt x="93" y="653"/>
                    <a:pt x="92" y="646"/>
                    <a:pt x="91" y="639"/>
                  </a:cubicBezTo>
                  <a:cubicBezTo>
                    <a:pt x="90" y="636"/>
                    <a:pt x="90" y="634"/>
                    <a:pt x="90" y="631"/>
                  </a:cubicBezTo>
                  <a:lnTo>
                    <a:pt x="92" y="631"/>
                  </a:lnTo>
                  <a:cubicBezTo>
                    <a:pt x="100" y="649"/>
                    <a:pt x="113" y="666"/>
                    <a:pt x="128" y="680"/>
                  </a:cubicBezTo>
                  <a:cubicBezTo>
                    <a:pt x="142" y="692"/>
                    <a:pt x="159" y="703"/>
                    <a:pt x="179" y="713"/>
                  </a:cubicBezTo>
                  <a:cubicBezTo>
                    <a:pt x="200" y="723"/>
                    <a:pt x="226" y="729"/>
                    <a:pt x="256" y="729"/>
                  </a:cubicBezTo>
                  <a:cubicBezTo>
                    <a:pt x="289" y="729"/>
                    <a:pt x="320" y="722"/>
                    <a:pt x="349" y="709"/>
                  </a:cubicBezTo>
                  <a:cubicBezTo>
                    <a:pt x="377" y="696"/>
                    <a:pt x="402" y="678"/>
                    <a:pt x="423" y="655"/>
                  </a:cubicBezTo>
                  <a:cubicBezTo>
                    <a:pt x="444" y="632"/>
                    <a:pt x="460" y="603"/>
                    <a:pt x="472" y="570"/>
                  </a:cubicBezTo>
                  <a:cubicBezTo>
                    <a:pt x="483" y="537"/>
                    <a:pt x="489" y="500"/>
                    <a:pt x="489" y="458"/>
                  </a:cubicBezTo>
                  <a:cubicBezTo>
                    <a:pt x="489" y="419"/>
                    <a:pt x="484" y="383"/>
                    <a:pt x="473" y="350"/>
                  </a:cubicBezTo>
                  <a:cubicBezTo>
                    <a:pt x="463" y="317"/>
                    <a:pt x="447" y="288"/>
                    <a:pt x="428" y="26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F651744E-3430-CBE7-4505-B2942C827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1601" y="5273675"/>
              <a:ext cx="412750" cy="520700"/>
            </a:xfrm>
            <a:custGeom>
              <a:avLst/>
              <a:gdLst>
                <a:gd name="T0" fmla="*/ 335 w 432"/>
                <a:gd name="T1" fmla="*/ 297 h 539"/>
                <a:gd name="T2" fmla="*/ 335 w 432"/>
                <a:gd name="T3" fmla="*/ 297 h 539"/>
                <a:gd name="T4" fmla="*/ 325 w 432"/>
                <a:gd name="T5" fmla="*/ 354 h 539"/>
                <a:gd name="T6" fmla="*/ 298 w 432"/>
                <a:gd name="T7" fmla="*/ 407 h 539"/>
                <a:gd name="T8" fmla="*/ 254 w 432"/>
                <a:gd name="T9" fmla="*/ 446 h 539"/>
                <a:gd name="T10" fmla="*/ 195 w 432"/>
                <a:gd name="T11" fmla="*/ 460 h 539"/>
                <a:gd name="T12" fmla="*/ 124 w 432"/>
                <a:gd name="T13" fmla="*/ 434 h 539"/>
                <a:gd name="T14" fmla="*/ 100 w 432"/>
                <a:gd name="T15" fmla="*/ 378 h 539"/>
                <a:gd name="T16" fmla="*/ 122 w 432"/>
                <a:gd name="T17" fmla="*/ 321 h 539"/>
                <a:gd name="T18" fmla="*/ 177 w 432"/>
                <a:gd name="T19" fmla="*/ 290 h 539"/>
                <a:gd name="T20" fmla="*/ 245 w 432"/>
                <a:gd name="T21" fmla="*/ 277 h 539"/>
                <a:gd name="T22" fmla="*/ 308 w 432"/>
                <a:gd name="T23" fmla="*/ 274 h 539"/>
                <a:gd name="T24" fmla="*/ 335 w 432"/>
                <a:gd name="T25" fmla="*/ 274 h 539"/>
                <a:gd name="T26" fmla="*/ 335 w 432"/>
                <a:gd name="T27" fmla="*/ 297 h 539"/>
                <a:gd name="T28" fmla="*/ 230 w 432"/>
                <a:gd name="T29" fmla="*/ 0 h 539"/>
                <a:gd name="T30" fmla="*/ 230 w 432"/>
                <a:gd name="T31" fmla="*/ 0 h 539"/>
                <a:gd name="T32" fmla="*/ 129 w 432"/>
                <a:gd name="T33" fmla="*/ 15 h 539"/>
                <a:gd name="T34" fmla="*/ 63 w 432"/>
                <a:gd name="T35" fmla="*/ 44 h 539"/>
                <a:gd name="T36" fmla="*/ 52 w 432"/>
                <a:gd name="T37" fmla="*/ 90 h 539"/>
                <a:gd name="T38" fmla="*/ 60 w 432"/>
                <a:gd name="T39" fmla="*/ 104 h 539"/>
                <a:gd name="T40" fmla="*/ 106 w 432"/>
                <a:gd name="T41" fmla="*/ 116 h 539"/>
                <a:gd name="T42" fmla="*/ 153 w 432"/>
                <a:gd name="T43" fmla="*/ 95 h 539"/>
                <a:gd name="T44" fmla="*/ 222 w 432"/>
                <a:gd name="T45" fmla="*/ 83 h 539"/>
                <a:gd name="T46" fmla="*/ 266 w 432"/>
                <a:gd name="T47" fmla="*/ 89 h 539"/>
                <a:gd name="T48" fmla="*/ 301 w 432"/>
                <a:gd name="T49" fmla="*/ 108 h 539"/>
                <a:gd name="T50" fmla="*/ 325 w 432"/>
                <a:gd name="T51" fmla="*/ 143 h 539"/>
                <a:gd name="T52" fmla="*/ 334 w 432"/>
                <a:gd name="T53" fmla="*/ 196 h 539"/>
                <a:gd name="T54" fmla="*/ 334 w 432"/>
                <a:gd name="T55" fmla="*/ 209 h 539"/>
                <a:gd name="T56" fmla="*/ 307 w 432"/>
                <a:gd name="T57" fmla="*/ 209 h 539"/>
                <a:gd name="T58" fmla="*/ 248 w 432"/>
                <a:gd name="T59" fmla="*/ 211 h 539"/>
                <a:gd name="T60" fmla="*/ 180 w 432"/>
                <a:gd name="T61" fmla="*/ 220 h 539"/>
                <a:gd name="T62" fmla="*/ 114 w 432"/>
                <a:gd name="T63" fmla="*/ 238 h 539"/>
                <a:gd name="T64" fmla="*/ 56 w 432"/>
                <a:gd name="T65" fmla="*/ 269 h 539"/>
                <a:gd name="T66" fmla="*/ 16 w 432"/>
                <a:gd name="T67" fmla="*/ 318 h 539"/>
                <a:gd name="T68" fmla="*/ 0 w 432"/>
                <a:gd name="T69" fmla="*/ 386 h 539"/>
                <a:gd name="T70" fmla="*/ 15 w 432"/>
                <a:gd name="T71" fmla="*/ 451 h 539"/>
                <a:gd name="T72" fmla="*/ 53 w 432"/>
                <a:gd name="T73" fmla="*/ 498 h 539"/>
                <a:gd name="T74" fmla="*/ 108 w 432"/>
                <a:gd name="T75" fmla="*/ 528 h 539"/>
                <a:gd name="T76" fmla="*/ 173 w 432"/>
                <a:gd name="T77" fmla="*/ 539 h 539"/>
                <a:gd name="T78" fmla="*/ 250 w 432"/>
                <a:gd name="T79" fmla="*/ 522 h 539"/>
                <a:gd name="T80" fmla="*/ 302 w 432"/>
                <a:gd name="T81" fmla="*/ 485 h 539"/>
                <a:gd name="T82" fmla="*/ 341 w 432"/>
                <a:gd name="T83" fmla="*/ 431 h 539"/>
                <a:gd name="T84" fmla="*/ 343 w 432"/>
                <a:gd name="T85" fmla="*/ 431 h 539"/>
                <a:gd name="T86" fmla="*/ 341 w 432"/>
                <a:gd name="T87" fmla="*/ 439 h 539"/>
                <a:gd name="T88" fmla="*/ 340 w 432"/>
                <a:gd name="T89" fmla="*/ 449 h 539"/>
                <a:gd name="T90" fmla="*/ 340 w 432"/>
                <a:gd name="T91" fmla="*/ 462 h 539"/>
                <a:gd name="T92" fmla="*/ 340 w 432"/>
                <a:gd name="T93" fmla="*/ 493 h 539"/>
                <a:gd name="T94" fmla="*/ 373 w 432"/>
                <a:gd name="T95" fmla="*/ 526 h 539"/>
                <a:gd name="T96" fmla="*/ 399 w 432"/>
                <a:gd name="T97" fmla="*/ 526 h 539"/>
                <a:gd name="T98" fmla="*/ 432 w 432"/>
                <a:gd name="T99" fmla="*/ 493 h 539"/>
                <a:gd name="T100" fmla="*/ 432 w 432"/>
                <a:gd name="T101" fmla="*/ 201 h 539"/>
                <a:gd name="T102" fmla="*/ 379 w 432"/>
                <a:gd name="T103" fmla="*/ 51 h 539"/>
                <a:gd name="T104" fmla="*/ 230 w 432"/>
                <a:gd name="T10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2" h="539">
                  <a:moveTo>
                    <a:pt x="335" y="297"/>
                  </a:moveTo>
                  <a:lnTo>
                    <a:pt x="335" y="297"/>
                  </a:lnTo>
                  <a:cubicBezTo>
                    <a:pt x="335" y="316"/>
                    <a:pt x="331" y="335"/>
                    <a:pt x="325" y="354"/>
                  </a:cubicBezTo>
                  <a:cubicBezTo>
                    <a:pt x="319" y="373"/>
                    <a:pt x="309" y="391"/>
                    <a:pt x="298" y="407"/>
                  </a:cubicBezTo>
                  <a:cubicBezTo>
                    <a:pt x="286" y="423"/>
                    <a:pt x="271" y="436"/>
                    <a:pt x="254" y="446"/>
                  </a:cubicBezTo>
                  <a:cubicBezTo>
                    <a:pt x="237" y="455"/>
                    <a:pt x="217" y="460"/>
                    <a:pt x="195" y="460"/>
                  </a:cubicBezTo>
                  <a:cubicBezTo>
                    <a:pt x="164" y="460"/>
                    <a:pt x="140" y="452"/>
                    <a:pt x="124" y="434"/>
                  </a:cubicBezTo>
                  <a:cubicBezTo>
                    <a:pt x="108" y="417"/>
                    <a:pt x="100" y="398"/>
                    <a:pt x="100" y="378"/>
                  </a:cubicBezTo>
                  <a:cubicBezTo>
                    <a:pt x="100" y="354"/>
                    <a:pt x="107" y="335"/>
                    <a:pt x="122" y="321"/>
                  </a:cubicBezTo>
                  <a:cubicBezTo>
                    <a:pt x="137" y="307"/>
                    <a:pt x="155" y="296"/>
                    <a:pt x="177" y="290"/>
                  </a:cubicBezTo>
                  <a:cubicBezTo>
                    <a:pt x="199" y="283"/>
                    <a:pt x="222" y="279"/>
                    <a:pt x="245" y="277"/>
                  </a:cubicBezTo>
                  <a:cubicBezTo>
                    <a:pt x="269" y="275"/>
                    <a:pt x="290" y="274"/>
                    <a:pt x="308" y="274"/>
                  </a:cubicBezTo>
                  <a:lnTo>
                    <a:pt x="335" y="274"/>
                  </a:lnTo>
                  <a:lnTo>
                    <a:pt x="335" y="297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1" y="0"/>
                    <a:pt x="157" y="5"/>
                    <a:pt x="129" y="15"/>
                  </a:cubicBezTo>
                  <a:cubicBezTo>
                    <a:pt x="101" y="26"/>
                    <a:pt x="79" y="35"/>
                    <a:pt x="63" y="44"/>
                  </a:cubicBezTo>
                  <a:cubicBezTo>
                    <a:pt x="45" y="54"/>
                    <a:pt x="41" y="69"/>
                    <a:pt x="52" y="90"/>
                  </a:cubicBezTo>
                  <a:lnTo>
                    <a:pt x="60" y="104"/>
                  </a:lnTo>
                  <a:cubicBezTo>
                    <a:pt x="71" y="121"/>
                    <a:pt x="86" y="125"/>
                    <a:pt x="106" y="116"/>
                  </a:cubicBezTo>
                  <a:cubicBezTo>
                    <a:pt x="118" y="109"/>
                    <a:pt x="133" y="102"/>
                    <a:pt x="153" y="95"/>
                  </a:cubicBezTo>
                  <a:cubicBezTo>
                    <a:pt x="173" y="87"/>
                    <a:pt x="196" y="83"/>
                    <a:pt x="222" y="83"/>
                  </a:cubicBezTo>
                  <a:cubicBezTo>
                    <a:pt x="237" y="83"/>
                    <a:pt x="252" y="85"/>
                    <a:pt x="266" y="89"/>
                  </a:cubicBezTo>
                  <a:cubicBezTo>
                    <a:pt x="279" y="93"/>
                    <a:pt x="291" y="99"/>
                    <a:pt x="301" y="108"/>
                  </a:cubicBezTo>
                  <a:cubicBezTo>
                    <a:pt x="311" y="117"/>
                    <a:pt x="319" y="128"/>
                    <a:pt x="325" y="143"/>
                  </a:cubicBezTo>
                  <a:cubicBezTo>
                    <a:pt x="331" y="157"/>
                    <a:pt x="334" y="175"/>
                    <a:pt x="334" y="196"/>
                  </a:cubicBezTo>
                  <a:lnTo>
                    <a:pt x="334" y="209"/>
                  </a:lnTo>
                  <a:lnTo>
                    <a:pt x="307" y="209"/>
                  </a:lnTo>
                  <a:cubicBezTo>
                    <a:pt x="290" y="209"/>
                    <a:pt x="270" y="210"/>
                    <a:pt x="248" y="211"/>
                  </a:cubicBezTo>
                  <a:cubicBezTo>
                    <a:pt x="226" y="213"/>
                    <a:pt x="203" y="216"/>
                    <a:pt x="180" y="220"/>
                  </a:cubicBezTo>
                  <a:cubicBezTo>
                    <a:pt x="157" y="224"/>
                    <a:pt x="135" y="230"/>
                    <a:pt x="114" y="238"/>
                  </a:cubicBezTo>
                  <a:cubicBezTo>
                    <a:pt x="92" y="246"/>
                    <a:pt x="73" y="257"/>
                    <a:pt x="56" y="269"/>
                  </a:cubicBezTo>
                  <a:cubicBezTo>
                    <a:pt x="39" y="282"/>
                    <a:pt x="26" y="298"/>
                    <a:pt x="16" y="318"/>
                  </a:cubicBezTo>
                  <a:cubicBezTo>
                    <a:pt x="6" y="337"/>
                    <a:pt x="0" y="360"/>
                    <a:pt x="0" y="386"/>
                  </a:cubicBezTo>
                  <a:cubicBezTo>
                    <a:pt x="0" y="411"/>
                    <a:pt x="5" y="432"/>
                    <a:pt x="15" y="451"/>
                  </a:cubicBezTo>
                  <a:cubicBezTo>
                    <a:pt x="24" y="469"/>
                    <a:pt x="37" y="485"/>
                    <a:pt x="53" y="498"/>
                  </a:cubicBezTo>
                  <a:cubicBezTo>
                    <a:pt x="69" y="512"/>
                    <a:pt x="87" y="522"/>
                    <a:pt x="108" y="528"/>
                  </a:cubicBezTo>
                  <a:cubicBezTo>
                    <a:pt x="129" y="535"/>
                    <a:pt x="151" y="539"/>
                    <a:pt x="173" y="539"/>
                  </a:cubicBezTo>
                  <a:cubicBezTo>
                    <a:pt x="204" y="539"/>
                    <a:pt x="229" y="533"/>
                    <a:pt x="250" y="522"/>
                  </a:cubicBezTo>
                  <a:cubicBezTo>
                    <a:pt x="271" y="511"/>
                    <a:pt x="289" y="498"/>
                    <a:pt x="302" y="485"/>
                  </a:cubicBezTo>
                  <a:cubicBezTo>
                    <a:pt x="318" y="469"/>
                    <a:pt x="331" y="451"/>
                    <a:pt x="341" y="431"/>
                  </a:cubicBezTo>
                  <a:lnTo>
                    <a:pt x="343" y="431"/>
                  </a:lnTo>
                  <a:cubicBezTo>
                    <a:pt x="342" y="434"/>
                    <a:pt x="341" y="436"/>
                    <a:pt x="341" y="439"/>
                  </a:cubicBezTo>
                  <a:cubicBezTo>
                    <a:pt x="340" y="442"/>
                    <a:pt x="340" y="445"/>
                    <a:pt x="340" y="449"/>
                  </a:cubicBezTo>
                  <a:lnTo>
                    <a:pt x="340" y="462"/>
                  </a:lnTo>
                  <a:lnTo>
                    <a:pt x="340" y="493"/>
                  </a:lnTo>
                  <a:cubicBezTo>
                    <a:pt x="340" y="515"/>
                    <a:pt x="351" y="526"/>
                    <a:pt x="373" y="526"/>
                  </a:cubicBezTo>
                  <a:lnTo>
                    <a:pt x="399" y="526"/>
                  </a:lnTo>
                  <a:cubicBezTo>
                    <a:pt x="421" y="526"/>
                    <a:pt x="432" y="515"/>
                    <a:pt x="432" y="493"/>
                  </a:cubicBezTo>
                  <a:lnTo>
                    <a:pt x="432" y="201"/>
                  </a:lnTo>
                  <a:cubicBezTo>
                    <a:pt x="432" y="136"/>
                    <a:pt x="414" y="86"/>
                    <a:pt x="379" y="51"/>
                  </a:cubicBezTo>
                  <a:cubicBezTo>
                    <a:pt x="344" y="17"/>
                    <a:pt x="294" y="0"/>
                    <a:pt x="2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4E836486-6C12-EE6D-D88B-9E67EE8E0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273675"/>
              <a:ext cx="442913" cy="508000"/>
            </a:xfrm>
            <a:custGeom>
              <a:avLst/>
              <a:gdLst>
                <a:gd name="T0" fmla="*/ 289 w 465"/>
                <a:gd name="T1" fmla="*/ 0 h 526"/>
                <a:gd name="T2" fmla="*/ 289 w 465"/>
                <a:gd name="T3" fmla="*/ 0 h 526"/>
                <a:gd name="T4" fmla="*/ 214 w 465"/>
                <a:gd name="T5" fmla="*/ 13 h 526"/>
                <a:gd name="T6" fmla="*/ 157 w 465"/>
                <a:gd name="T7" fmla="*/ 44 h 526"/>
                <a:gd name="T8" fmla="*/ 117 w 465"/>
                <a:gd name="T9" fmla="*/ 83 h 526"/>
                <a:gd name="T10" fmla="*/ 94 w 465"/>
                <a:gd name="T11" fmla="*/ 121 h 526"/>
                <a:gd name="T12" fmla="*/ 92 w 465"/>
                <a:gd name="T13" fmla="*/ 121 h 526"/>
                <a:gd name="T14" fmla="*/ 93 w 465"/>
                <a:gd name="T15" fmla="*/ 112 h 526"/>
                <a:gd name="T16" fmla="*/ 95 w 465"/>
                <a:gd name="T17" fmla="*/ 92 h 526"/>
                <a:gd name="T18" fmla="*/ 95 w 465"/>
                <a:gd name="T19" fmla="*/ 46 h 526"/>
                <a:gd name="T20" fmla="*/ 62 w 465"/>
                <a:gd name="T21" fmla="*/ 12 h 526"/>
                <a:gd name="T22" fmla="*/ 33 w 465"/>
                <a:gd name="T23" fmla="*/ 12 h 526"/>
                <a:gd name="T24" fmla="*/ 0 w 465"/>
                <a:gd name="T25" fmla="*/ 46 h 526"/>
                <a:gd name="T26" fmla="*/ 0 w 465"/>
                <a:gd name="T27" fmla="*/ 493 h 526"/>
                <a:gd name="T28" fmla="*/ 33 w 465"/>
                <a:gd name="T29" fmla="*/ 526 h 526"/>
                <a:gd name="T30" fmla="*/ 65 w 465"/>
                <a:gd name="T31" fmla="*/ 526 h 526"/>
                <a:gd name="T32" fmla="*/ 98 w 465"/>
                <a:gd name="T33" fmla="*/ 493 h 526"/>
                <a:gd name="T34" fmla="*/ 98 w 465"/>
                <a:gd name="T35" fmla="*/ 281 h 526"/>
                <a:gd name="T36" fmla="*/ 111 w 465"/>
                <a:gd name="T37" fmla="*/ 206 h 526"/>
                <a:gd name="T38" fmla="*/ 147 w 465"/>
                <a:gd name="T39" fmla="*/ 145 h 526"/>
                <a:gd name="T40" fmla="*/ 201 w 465"/>
                <a:gd name="T41" fmla="*/ 105 h 526"/>
                <a:gd name="T42" fmla="*/ 270 w 465"/>
                <a:gd name="T43" fmla="*/ 91 h 526"/>
                <a:gd name="T44" fmla="*/ 320 w 465"/>
                <a:gd name="T45" fmla="*/ 101 h 526"/>
                <a:gd name="T46" fmla="*/ 349 w 465"/>
                <a:gd name="T47" fmla="*/ 128 h 526"/>
                <a:gd name="T48" fmla="*/ 363 w 465"/>
                <a:gd name="T49" fmla="*/ 169 h 526"/>
                <a:gd name="T50" fmla="*/ 366 w 465"/>
                <a:gd name="T51" fmla="*/ 220 h 526"/>
                <a:gd name="T52" fmla="*/ 366 w 465"/>
                <a:gd name="T53" fmla="*/ 493 h 526"/>
                <a:gd name="T54" fmla="*/ 400 w 465"/>
                <a:gd name="T55" fmla="*/ 526 h 526"/>
                <a:gd name="T56" fmla="*/ 431 w 465"/>
                <a:gd name="T57" fmla="*/ 526 h 526"/>
                <a:gd name="T58" fmla="*/ 465 w 465"/>
                <a:gd name="T59" fmla="*/ 493 h 526"/>
                <a:gd name="T60" fmla="*/ 465 w 465"/>
                <a:gd name="T61" fmla="*/ 197 h 526"/>
                <a:gd name="T62" fmla="*/ 423 w 465"/>
                <a:gd name="T63" fmla="*/ 49 h 526"/>
                <a:gd name="T64" fmla="*/ 289 w 465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526">
                  <a:moveTo>
                    <a:pt x="289" y="0"/>
                  </a:moveTo>
                  <a:lnTo>
                    <a:pt x="289" y="0"/>
                  </a:lnTo>
                  <a:cubicBezTo>
                    <a:pt x="261" y="0"/>
                    <a:pt x="236" y="4"/>
                    <a:pt x="214" y="13"/>
                  </a:cubicBezTo>
                  <a:cubicBezTo>
                    <a:pt x="192" y="21"/>
                    <a:pt x="174" y="32"/>
                    <a:pt x="157" y="44"/>
                  </a:cubicBezTo>
                  <a:cubicBezTo>
                    <a:pt x="141" y="56"/>
                    <a:pt x="128" y="69"/>
                    <a:pt x="117" y="83"/>
                  </a:cubicBezTo>
                  <a:cubicBezTo>
                    <a:pt x="107" y="98"/>
                    <a:pt x="99" y="110"/>
                    <a:pt x="94" y="121"/>
                  </a:cubicBezTo>
                  <a:lnTo>
                    <a:pt x="92" y="121"/>
                  </a:lnTo>
                  <a:cubicBezTo>
                    <a:pt x="92" y="118"/>
                    <a:pt x="93" y="115"/>
                    <a:pt x="93" y="112"/>
                  </a:cubicBezTo>
                  <a:cubicBezTo>
                    <a:pt x="95" y="105"/>
                    <a:pt x="95" y="98"/>
                    <a:pt x="95" y="92"/>
                  </a:cubicBezTo>
                  <a:lnTo>
                    <a:pt x="95" y="46"/>
                  </a:lnTo>
                  <a:cubicBezTo>
                    <a:pt x="95" y="24"/>
                    <a:pt x="84" y="12"/>
                    <a:pt x="62" y="12"/>
                  </a:cubicBezTo>
                  <a:lnTo>
                    <a:pt x="33" y="12"/>
                  </a:lnTo>
                  <a:cubicBezTo>
                    <a:pt x="11" y="12"/>
                    <a:pt x="0" y="24"/>
                    <a:pt x="0" y="46"/>
                  </a:cubicBezTo>
                  <a:lnTo>
                    <a:pt x="0" y="493"/>
                  </a:lnTo>
                  <a:cubicBezTo>
                    <a:pt x="0" y="515"/>
                    <a:pt x="11" y="526"/>
                    <a:pt x="33" y="526"/>
                  </a:cubicBezTo>
                  <a:lnTo>
                    <a:pt x="65" y="526"/>
                  </a:lnTo>
                  <a:cubicBezTo>
                    <a:pt x="87" y="526"/>
                    <a:pt x="98" y="515"/>
                    <a:pt x="98" y="493"/>
                  </a:cubicBezTo>
                  <a:lnTo>
                    <a:pt x="98" y="281"/>
                  </a:lnTo>
                  <a:cubicBezTo>
                    <a:pt x="98" y="254"/>
                    <a:pt x="103" y="229"/>
                    <a:pt x="111" y="206"/>
                  </a:cubicBezTo>
                  <a:cubicBezTo>
                    <a:pt x="119" y="183"/>
                    <a:pt x="131" y="162"/>
                    <a:pt x="147" y="145"/>
                  </a:cubicBezTo>
                  <a:cubicBezTo>
                    <a:pt x="162" y="129"/>
                    <a:pt x="180" y="115"/>
                    <a:pt x="201" y="105"/>
                  </a:cubicBezTo>
                  <a:cubicBezTo>
                    <a:pt x="222" y="96"/>
                    <a:pt x="245" y="91"/>
                    <a:pt x="270" y="91"/>
                  </a:cubicBezTo>
                  <a:cubicBezTo>
                    <a:pt x="290" y="91"/>
                    <a:pt x="307" y="94"/>
                    <a:pt x="320" y="101"/>
                  </a:cubicBezTo>
                  <a:cubicBezTo>
                    <a:pt x="333" y="107"/>
                    <a:pt x="342" y="117"/>
                    <a:pt x="349" y="128"/>
                  </a:cubicBezTo>
                  <a:cubicBezTo>
                    <a:pt x="356" y="140"/>
                    <a:pt x="361" y="153"/>
                    <a:pt x="363" y="169"/>
                  </a:cubicBezTo>
                  <a:cubicBezTo>
                    <a:pt x="365" y="184"/>
                    <a:pt x="366" y="201"/>
                    <a:pt x="366" y="220"/>
                  </a:cubicBezTo>
                  <a:lnTo>
                    <a:pt x="366" y="493"/>
                  </a:lnTo>
                  <a:cubicBezTo>
                    <a:pt x="366" y="515"/>
                    <a:pt x="378" y="526"/>
                    <a:pt x="400" y="526"/>
                  </a:cubicBezTo>
                  <a:lnTo>
                    <a:pt x="431" y="526"/>
                  </a:lnTo>
                  <a:cubicBezTo>
                    <a:pt x="454" y="526"/>
                    <a:pt x="465" y="515"/>
                    <a:pt x="465" y="493"/>
                  </a:cubicBezTo>
                  <a:lnTo>
                    <a:pt x="465" y="197"/>
                  </a:lnTo>
                  <a:cubicBezTo>
                    <a:pt x="465" y="132"/>
                    <a:pt x="451" y="82"/>
                    <a:pt x="423" y="49"/>
                  </a:cubicBezTo>
                  <a:cubicBezTo>
                    <a:pt x="395" y="17"/>
                    <a:pt x="350" y="0"/>
                    <a:pt x="28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75BD828D-1E91-2A02-2EB4-7C69C387B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5091113"/>
              <a:ext cx="414338" cy="690562"/>
            </a:xfrm>
            <a:custGeom>
              <a:avLst/>
              <a:gdLst>
                <a:gd name="T0" fmla="*/ 401 w 434"/>
                <a:gd name="T1" fmla="*/ 629 h 716"/>
                <a:gd name="T2" fmla="*/ 401 w 434"/>
                <a:gd name="T3" fmla="*/ 629 h 716"/>
                <a:gd name="T4" fmla="*/ 100 w 434"/>
                <a:gd name="T5" fmla="*/ 629 h 716"/>
                <a:gd name="T6" fmla="*/ 100 w 434"/>
                <a:gd name="T7" fmla="*/ 398 h 716"/>
                <a:gd name="T8" fmla="*/ 324 w 434"/>
                <a:gd name="T9" fmla="*/ 398 h 716"/>
                <a:gd name="T10" fmla="*/ 358 w 434"/>
                <a:gd name="T11" fmla="*/ 365 h 716"/>
                <a:gd name="T12" fmla="*/ 358 w 434"/>
                <a:gd name="T13" fmla="*/ 345 h 716"/>
                <a:gd name="T14" fmla="*/ 324 w 434"/>
                <a:gd name="T15" fmla="*/ 311 h 716"/>
                <a:gd name="T16" fmla="*/ 100 w 434"/>
                <a:gd name="T17" fmla="*/ 311 h 716"/>
                <a:gd name="T18" fmla="*/ 100 w 434"/>
                <a:gd name="T19" fmla="*/ 87 h 716"/>
                <a:gd name="T20" fmla="*/ 383 w 434"/>
                <a:gd name="T21" fmla="*/ 87 h 716"/>
                <a:gd name="T22" fmla="*/ 417 w 434"/>
                <a:gd name="T23" fmla="*/ 53 h 716"/>
                <a:gd name="T24" fmla="*/ 417 w 434"/>
                <a:gd name="T25" fmla="*/ 33 h 716"/>
                <a:gd name="T26" fmla="*/ 383 w 434"/>
                <a:gd name="T27" fmla="*/ 0 h 716"/>
                <a:gd name="T28" fmla="*/ 34 w 434"/>
                <a:gd name="T29" fmla="*/ 0 h 716"/>
                <a:gd name="T30" fmla="*/ 0 w 434"/>
                <a:gd name="T31" fmla="*/ 33 h 716"/>
                <a:gd name="T32" fmla="*/ 0 w 434"/>
                <a:gd name="T33" fmla="*/ 683 h 716"/>
                <a:gd name="T34" fmla="*/ 34 w 434"/>
                <a:gd name="T35" fmla="*/ 716 h 716"/>
                <a:gd name="T36" fmla="*/ 401 w 434"/>
                <a:gd name="T37" fmla="*/ 716 h 716"/>
                <a:gd name="T38" fmla="*/ 434 w 434"/>
                <a:gd name="T39" fmla="*/ 683 h 716"/>
                <a:gd name="T40" fmla="*/ 434 w 434"/>
                <a:gd name="T41" fmla="*/ 662 h 716"/>
                <a:gd name="T42" fmla="*/ 401 w 434"/>
                <a:gd name="T43" fmla="*/ 62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4" h="716">
                  <a:moveTo>
                    <a:pt x="401" y="629"/>
                  </a:moveTo>
                  <a:lnTo>
                    <a:pt x="401" y="629"/>
                  </a:lnTo>
                  <a:lnTo>
                    <a:pt x="100" y="629"/>
                  </a:lnTo>
                  <a:lnTo>
                    <a:pt x="100" y="398"/>
                  </a:lnTo>
                  <a:lnTo>
                    <a:pt x="324" y="398"/>
                  </a:lnTo>
                  <a:cubicBezTo>
                    <a:pt x="347" y="398"/>
                    <a:pt x="358" y="387"/>
                    <a:pt x="358" y="365"/>
                  </a:cubicBezTo>
                  <a:lnTo>
                    <a:pt x="358" y="345"/>
                  </a:lnTo>
                  <a:cubicBezTo>
                    <a:pt x="358" y="322"/>
                    <a:pt x="347" y="311"/>
                    <a:pt x="324" y="311"/>
                  </a:cubicBezTo>
                  <a:lnTo>
                    <a:pt x="100" y="311"/>
                  </a:lnTo>
                  <a:lnTo>
                    <a:pt x="100" y="87"/>
                  </a:lnTo>
                  <a:lnTo>
                    <a:pt x="383" y="87"/>
                  </a:lnTo>
                  <a:cubicBezTo>
                    <a:pt x="406" y="87"/>
                    <a:pt x="417" y="75"/>
                    <a:pt x="417" y="53"/>
                  </a:cubicBezTo>
                  <a:lnTo>
                    <a:pt x="417" y="33"/>
                  </a:lnTo>
                  <a:cubicBezTo>
                    <a:pt x="417" y="10"/>
                    <a:pt x="406" y="0"/>
                    <a:pt x="383" y="0"/>
                  </a:cubicBezTo>
                  <a:lnTo>
                    <a:pt x="34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2" y="716"/>
                    <a:pt x="34" y="716"/>
                  </a:cubicBezTo>
                  <a:lnTo>
                    <a:pt x="401" y="716"/>
                  </a:lnTo>
                  <a:cubicBezTo>
                    <a:pt x="423" y="716"/>
                    <a:pt x="434" y="705"/>
                    <a:pt x="434" y="683"/>
                  </a:cubicBezTo>
                  <a:lnTo>
                    <a:pt x="434" y="662"/>
                  </a:lnTo>
                  <a:cubicBezTo>
                    <a:pt x="434" y="640"/>
                    <a:pt x="423" y="629"/>
                    <a:pt x="401" y="6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5675D647-23F5-C2C0-C2EC-0D4685EEF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5273675"/>
              <a:ext cx="179388" cy="21748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CFC10E60-D557-BCC5-8A38-87FCC74636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5562600"/>
              <a:ext cx="179388" cy="219075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EA94355A-3BC5-408A-921B-B7C06BBDFF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5273675"/>
              <a:ext cx="457200" cy="520700"/>
            </a:xfrm>
            <a:custGeom>
              <a:avLst/>
              <a:gdLst>
                <a:gd name="T0" fmla="*/ 104 w 478"/>
                <a:gd name="T1" fmla="*/ 215 h 538"/>
                <a:gd name="T2" fmla="*/ 104 w 478"/>
                <a:gd name="T3" fmla="*/ 215 h 538"/>
                <a:gd name="T4" fmla="*/ 157 w 478"/>
                <a:gd name="T5" fmla="*/ 113 h 538"/>
                <a:gd name="T6" fmla="*/ 255 w 478"/>
                <a:gd name="T7" fmla="*/ 77 h 538"/>
                <a:gd name="T8" fmla="*/ 341 w 478"/>
                <a:gd name="T9" fmla="*/ 112 h 538"/>
                <a:gd name="T10" fmla="*/ 380 w 478"/>
                <a:gd name="T11" fmla="*/ 215 h 538"/>
                <a:gd name="T12" fmla="*/ 104 w 478"/>
                <a:gd name="T13" fmla="*/ 215 h 538"/>
                <a:gd name="T14" fmla="*/ 421 w 478"/>
                <a:gd name="T15" fmla="*/ 69 h 538"/>
                <a:gd name="T16" fmla="*/ 421 w 478"/>
                <a:gd name="T17" fmla="*/ 69 h 538"/>
                <a:gd name="T18" fmla="*/ 351 w 478"/>
                <a:gd name="T19" fmla="*/ 18 h 538"/>
                <a:gd name="T20" fmla="*/ 257 w 478"/>
                <a:gd name="T21" fmla="*/ 0 h 538"/>
                <a:gd name="T22" fmla="*/ 155 w 478"/>
                <a:gd name="T23" fmla="*/ 19 h 538"/>
                <a:gd name="T24" fmla="*/ 73 w 478"/>
                <a:gd name="T25" fmla="*/ 74 h 538"/>
                <a:gd name="T26" fmla="*/ 19 w 478"/>
                <a:gd name="T27" fmla="*/ 159 h 538"/>
                <a:gd name="T28" fmla="*/ 0 w 478"/>
                <a:gd name="T29" fmla="*/ 269 h 538"/>
                <a:gd name="T30" fmla="*/ 19 w 478"/>
                <a:gd name="T31" fmla="*/ 375 h 538"/>
                <a:gd name="T32" fmla="*/ 75 w 478"/>
                <a:gd name="T33" fmla="*/ 461 h 538"/>
                <a:gd name="T34" fmla="*/ 161 w 478"/>
                <a:gd name="T35" fmla="*/ 518 h 538"/>
                <a:gd name="T36" fmla="*/ 272 w 478"/>
                <a:gd name="T37" fmla="*/ 538 h 538"/>
                <a:gd name="T38" fmla="*/ 329 w 478"/>
                <a:gd name="T39" fmla="*/ 533 h 538"/>
                <a:gd name="T40" fmla="*/ 378 w 478"/>
                <a:gd name="T41" fmla="*/ 519 h 538"/>
                <a:gd name="T42" fmla="*/ 417 w 478"/>
                <a:gd name="T43" fmla="*/ 501 h 538"/>
                <a:gd name="T44" fmla="*/ 446 w 478"/>
                <a:gd name="T45" fmla="*/ 484 h 538"/>
                <a:gd name="T46" fmla="*/ 461 w 478"/>
                <a:gd name="T47" fmla="*/ 464 h 538"/>
                <a:gd name="T48" fmla="*/ 456 w 478"/>
                <a:gd name="T49" fmla="*/ 439 h 538"/>
                <a:gd name="T50" fmla="*/ 447 w 478"/>
                <a:gd name="T51" fmla="*/ 424 h 538"/>
                <a:gd name="T52" fmla="*/ 401 w 478"/>
                <a:gd name="T53" fmla="*/ 413 h 538"/>
                <a:gd name="T54" fmla="*/ 352 w 478"/>
                <a:gd name="T55" fmla="*/ 439 h 538"/>
                <a:gd name="T56" fmla="*/ 278 w 478"/>
                <a:gd name="T57" fmla="*/ 453 h 538"/>
                <a:gd name="T58" fmla="*/ 212 w 478"/>
                <a:gd name="T59" fmla="*/ 442 h 538"/>
                <a:gd name="T60" fmla="*/ 157 w 478"/>
                <a:gd name="T61" fmla="*/ 408 h 538"/>
                <a:gd name="T62" fmla="*/ 117 w 478"/>
                <a:gd name="T63" fmla="*/ 354 h 538"/>
                <a:gd name="T64" fmla="*/ 100 w 478"/>
                <a:gd name="T65" fmla="*/ 280 h 538"/>
                <a:gd name="T66" fmla="*/ 443 w 478"/>
                <a:gd name="T67" fmla="*/ 280 h 538"/>
                <a:gd name="T68" fmla="*/ 468 w 478"/>
                <a:gd name="T69" fmla="*/ 269 h 538"/>
                <a:gd name="T70" fmla="*/ 478 w 478"/>
                <a:gd name="T71" fmla="*/ 245 h 538"/>
                <a:gd name="T72" fmla="*/ 463 w 478"/>
                <a:gd name="T73" fmla="*/ 146 h 538"/>
                <a:gd name="T74" fmla="*/ 421 w 478"/>
                <a:gd name="T75" fmla="*/ 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8" h="538">
                  <a:moveTo>
                    <a:pt x="104" y="215"/>
                  </a:moveTo>
                  <a:lnTo>
                    <a:pt x="104" y="215"/>
                  </a:lnTo>
                  <a:cubicBezTo>
                    <a:pt x="112" y="171"/>
                    <a:pt x="129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8" y="77"/>
                    <a:pt x="317" y="89"/>
                    <a:pt x="341" y="112"/>
                  </a:cubicBezTo>
                  <a:cubicBezTo>
                    <a:pt x="365" y="135"/>
                    <a:pt x="378" y="169"/>
                    <a:pt x="380" y="215"/>
                  </a:cubicBezTo>
                  <a:lnTo>
                    <a:pt x="104" y="215"/>
                  </a:lnTo>
                  <a:close/>
                  <a:moveTo>
                    <a:pt x="421" y="69"/>
                  </a:moveTo>
                  <a:lnTo>
                    <a:pt x="421" y="69"/>
                  </a:lnTo>
                  <a:cubicBezTo>
                    <a:pt x="402" y="48"/>
                    <a:pt x="379" y="31"/>
                    <a:pt x="351" y="18"/>
                  </a:cubicBezTo>
                  <a:cubicBezTo>
                    <a:pt x="323" y="6"/>
                    <a:pt x="292" y="0"/>
                    <a:pt x="257" y="0"/>
                  </a:cubicBezTo>
                  <a:cubicBezTo>
                    <a:pt x="220" y="0"/>
                    <a:pt x="186" y="7"/>
                    <a:pt x="155" y="19"/>
                  </a:cubicBezTo>
                  <a:cubicBezTo>
                    <a:pt x="123" y="32"/>
                    <a:pt x="96" y="50"/>
                    <a:pt x="73" y="74"/>
                  </a:cubicBezTo>
                  <a:cubicBezTo>
                    <a:pt x="51" y="97"/>
                    <a:pt x="33" y="125"/>
                    <a:pt x="19" y="159"/>
                  </a:cubicBezTo>
                  <a:cubicBezTo>
                    <a:pt x="6" y="192"/>
                    <a:pt x="0" y="229"/>
                    <a:pt x="0" y="269"/>
                  </a:cubicBezTo>
                  <a:cubicBezTo>
                    <a:pt x="0" y="307"/>
                    <a:pt x="6" y="343"/>
                    <a:pt x="19" y="375"/>
                  </a:cubicBezTo>
                  <a:cubicBezTo>
                    <a:pt x="33" y="408"/>
                    <a:pt x="51" y="437"/>
                    <a:pt x="75" y="461"/>
                  </a:cubicBezTo>
                  <a:cubicBezTo>
                    <a:pt x="99" y="485"/>
                    <a:pt x="128" y="504"/>
                    <a:pt x="161" y="518"/>
                  </a:cubicBezTo>
                  <a:cubicBezTo>
                    <a:pt x="194" y="532"/>
                    <a:pt x="231" y="538"/>
                    <a:pt x="272" y="538"/>
                  </a:cubicBezTo>
                  <a:cubicBezTo>
                    <a:pt x="292" y="538"/>
                    <a:pt x="311" y="537"/>
                    <a:pt x="329" y="533"/>
                  </a:cubicBezTo>
                  <a:cubicBezTo>
                    <a:pt x="347" y="529"/>
                    <a:pt x="363" y="525"/>
                    <a:pt x="378" y="519"/>
                  </a:cubicBezTo>
                  <a:cubicBezTo>
                    <a:pt x="392" y="514"/>
                    <a:pt x="406" y="508"/>
                    <a:pt x="417" y="501"/>
                  </a:cubicBezTo>
                  <a:cubicBezTo>
                    <a:pt x="429" y="495"/>
                    <a:pt x="438" y="489"/>
                    <a:pt x="446" y="484"/>
                  </a:cubicBezTo>
                  <a:cubicBezTo>
                    <a:pt x="454" y="478"/>
                    <a:pt x="460" y="472"/>
                    <a:pt x="461" y="464"/>
                  </a:cubicBezTo>
                  <a:cubicBezTo>
                    <a:pt x="463" y="456"/>
                    <a:pt x="461" y="448"/>
                    <a:pt x="456" y="439"/>
                  </a:cubicBezTo>
                  <a:lnTo>
                    <a:pt x="447" y="424"/>
                  </a:lnTo>
                  <a:cubicBezTo>
                    <a:pt x="436" y="405"/>
                    <a:pt x="421" y="402"/>
                    <a:pt x="401" y="413"/>
                  </a:cubicBezTo>
                  <a:cubicBezTo>
                    <a:pt x="389" y="421"/>
                    <a:pt x="373" y="430"/>
                    <a:pt x="352" y="439"/>
                  </a:cubicBezTo>
                  <a:cubicBezTo>
                    <a:pt x="331" y="449"/>
                    <a:pt x="306" y="453"/>
                    <a:pt x="278" y="453"/>
                  </a:cubicBezTo>
                  <a:cubicBezTo>
                    <a:pt x="255" y="453"/>
                    <a:pt x="233" y="449"/>
                    <a:pt x="212" y="442"/>
                  </a:cubicBezTo>
                  <a:cubicBezTo>
                    <a:pt x="192" y="435"/>
                    <a:pt x="173" y="423"/>
                    <a:pt x="157" y="408"/>
                  </a:cubicBezTo>
                  <a:cubicBezTo>
                    <a:pt x="141" y="394"/>
                    <a:pt x="128" y="375"/>
                    <a:pt x="117" y="354"/>
                  </a:cubicBezTo>
                  <a:cubicBezTo>
                    <a:pt x="107" y="332"/>
                    <a:pt x="102" y="307"/>
                    <a:pt x="100" y="280"/>
                  </a:cubicBezTo>
                  <a:lnTo>
                    <a:pt x="443" y="280"/>
                  </a:lnTo>
                  <a:cubicBezTo>
                    <a:pt x="454" y="280"/>
                    <a:pt x="462" y="276"/>
                    <a:pt x="468" y="269"/>
                  </a:cubicBezTo>
                  <a:cubicBezTo>
                    <a:pt x="475" y="263"/>
                    <a:pt x="478" y="254"/>
                    <a:pt x="478" y="245"/>
                  </a:cubicBezTo>
                  <a:cubicBezTo>
                    <a:pt x="478" y="209"/>
                    <a:pt x="473" y="176"/>
                    <a:pt x="463" y="146"/>
                  </a:cubicBezTo>
                  <a:cubicBezTo>
                    <a:pt x="454" y="117"/>
                    <a:pt x="439" y="91"/>
                    <a:pt x="421" y="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59585A30-DB5B-35C5-CC67-F3CED0B914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91113"/>
              <a:ext cx="163513" cy="695324"/>
            </a:xfrm>
            <a:custGeom>
              <a:avLst/>
              <a:gdLst>
                <a:gd name="T0" fmla="*/ 145 w 172"/>
                <a:gd name="T1" fmla="*/ 632 h 720"/>
                <a:gd name="T2" fmla="*/ 145 w 172"/>
                <a:gd name="T3" fmla="*/ 632 h 720"/>
                <a:gd name="T4" fmla="*/ 129 w 172"/>
                <a:gd name="T5" fmla="*/ 628 h 720"/>
                <a:gd name="T6" fmla="*/ 114 w 172"/>
                <a:gd name="T7" fmla="*/ 619 h 720"/>
                <a:gd name="T8" fmla="*/ 103 w 172"/>
                <a:gd name="T9" fmla="*/ 598 h 720"/>
                <a:gd name="T10" fmla="*/ 99 w 172"/>
                <a:gd name="T11" fmla="*/ 564 h 720"/>
                <a:gd name="T12" fmla="*/ 99 w 172"/>
                <a:gd name="T13" fmla="*/ 33 h 720"/>
                <a:gd name="T14" fmla="*/ 65 w 172"/>
                <a:gd name="T15" fmla="*/ 0 h 720"/>
                <a:gd name="T16" fmla="*/ 34 w 172"/>
                <a:gd name="T17" fmla="*/ 0 h 720"/>
                <a:gd name="T18" fmla="*/ 0 w 172"/>
                <a:gd name="T19" fmla="*/ 33 h 720"/>
                <a:gd name="T20" fmla="*/ 0 w 172"/>
                <a:gd name="T21" fmla="*/ 576 h 720"/>
                <a:gd name="T22" fmla="*/ 14 w 172"/>
                <a:gd name="T23" fmla="*/ 653 h 720"/>
                <a:gd name="T24" fmla="*/ 48 w 172"/>
                <a:gd name="T25" fmla="*/ 697 h 720"/>
                <a:gd name="T26" fmla="*/ 92 w 172"/>
                <a:gd name="T27" fmla="*/ 716 h 720"/>
                <a:gd name="T28" fmla="*/ 137 w 172"/>
                <a:gd name="T29" fmla="*/ 720 h 720"/>
                <a:gd name="T30" fmla="*/ 164 w 172"/>
                <a:gd name="T31" fmla="*/ 711 h 720"/>
                <a:gd name="T32" fmla="*/ 172 w 172"/>
                <a:gd name="T33" fmla="*/ 686 h 720"/>
                <a:gd name="T34" fmla="*/ 172 w 172"/>
                <a:gd name="T35" fmla="*/ 661 h 720"/>
                <a:gd name="T36" fmla="*/ 164 w 172"/>
                <a:gd name="T37" fmla="*/ 641 h 720"/>
                <a:gd name="T38" fmla="*/ 145 w 172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720">
                  <a:moveTo>
                    <a:pt x="145" y="632"/>
                  </a:moveTo>
                  <a:lnTo>
                    <a:pt x="145" y="632"/>
                  </a:lnTo>
                  <a:cubicBezTo>
                    <a:pt x="140" y="631"/>
                    <a:pt x="134" y="630"/>
                    <a:pt x="129" y="628"/>
                  </a:cubicBezTo>
                  <a:cubicBezTo>
                    <a:pt x="124" y="627"/>
                    <a:pt x="119" y="624"/>
                    <a:pt x="114" y="619"/>
                  </a:cubicBezTo>
                  <a:cubicBezTo>
                    <a:pt x="109" y="614"/>
                    <a:pt x="105" y="607"/>
                    <a:pt x="103" y="598"/>
                  </a:cubicBezTo>
                  <a:cubicBezTo>
                    <a:pt x="100" y="590"/>
                    <a:pt x="99" y="578"/>
                    <a:pt x="99" y="564"/>
                  </a:cubicBezTo>
                  <a:lnTo>
                    <a:pt x="99" y="33"/>
                  </a:lnTo>
                  <a:cubicBezTo>
                    <a:pt x="99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5" y="634"/>
                    <a:pt x="14" y="653"/>
                  </a:cubicBezTo>
                  <a:cubicBezTo>
                    <a:pt x="23" y="672"/>
                    <a:pt x="34" y="687"/>
                    <a:pt x="48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9" y="719"/>
                    <a:pt x="124" y="720"/>
                    <a:pt x="137" y="720"/>
                  </a:cubicBezTo>
                  <a:cubicBezTo>
                    <a:pt x="150" y="720"/>
                    <a:pt x="159" y="717"/>
                    <a:pt x="164" y="711"/>
                  </a:cubicBezTo>
                  <a:cubicBezTo>
                    <a:pt x="169" y="705"/>
                    <a:pt x="172" y="697"/>
                    <a:pt x="172" y="686"/>
                  </a:cubicBezTo>
                  <a:lnTo>
                    <a:pt x="172" y="661"/>
                  </a:lnTo>
                  <a:cubicBezTo>
                    <a:pt x="172" y="652"/>
                    <a:pt x="169" y="645"/>
                    <a:pt x="164" y="641"/>
                  </a:cubicBezTo>
                  <a:cubicBezTo>
                    <a:pt x="159" y="636"/>
                    <a:pt x="153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3E4FE10B-1395-992F-FEE7-35EFF06805A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5091113"/>
              <a:ext cx="376238" cy="690562"/>
            </a:xfrm>
            <a:custGeom>
              <a:avLst/>
              <a:gdLst>
                <a:gd name="T0" fmla="*/ 361 w 395"/>
                <a:gd name="T1" fmla="*/ 0 h 716"/>
                <a:gd name="T2" fmla="*/ 361 w 395"/>
                <a:gd name="T3" fmla="*/ 0 h 716"/>
                <a:gd name="T4" fmla="*/ 33 w 395"/>
                <a:gd name="T5" fmla="*/ 0 h 716"/>
                <a:gd name="T6" fmla="*/ 0 w 395"/>
                <a:gd name="T7" fmla="*/ 33 h 716"/>
                <a:gd name="T8" fmla="*/ 0 w 395"/>
                <a:gd name="T9" fmla="*/ 683 h 716"/>
                <a:gd name="T10" fmla="*/ 33 w 395"/>
                <a:gd name="T11" fmla="*/ 716 h 716"/>
                <a:gd name="T12" fmla="*/ 66 w 395"/>
                <a:gd name="T13" fmla="*/ 716 h 716"/>
                <a:gd name="T14" fmla="*/ 99 w 395"/>
                <a:gd name="T15" fmla="*/ 683 h 716"/>
                <a:gd name="T16" fmla="*/ 99 w 395"/>
                <a:gd name="T17" fmla="*/ 410 h 716"/>
                <a:gd name="T18" fmla="*/ 316 w 395"/>
                <a:gd name="T19" fmla="*/ 410 h 716"/>
                <a:gd name="T20" fmla="*/ 350 w 395"/>
                <a:gd name="T21" fmla="*/ 376 h 716"/>
                <a:gd name="T22" fmla="*/ 350 w 395"/>
                <a:gd name="T23" fmla="*/ 356 h 716"/>
                <a:gd name="T24" fmla="*/ 316 w 395"/>
                <a:gd name="T25" fmla="*/ 322 h 716"/>
                <a:gd name="T26" fmla="*/ 99 w 395"/>
                <a:gd name="T27" fmla="*/ 322 h 716"/>
                <a:gd name="T28" fmla="*/ 99 w 395"/>
                <a:gd name="T29" fmla="*/ 87 h 716"/>
                <a:gd name="T30" fmla="*/ 361 w 395"/>
                <a:gd name="T31" fmla="*/ 87 h 716"/>
                <a:gd name="T32" fmla="*/ 395 w 395"/>
                <a:gd name="T33" fmla="*/ 53 h 716"/>
                <a:gd name="T34" fmla="*/ 395 w 395"/>
                <a:gd name="T35" fmla="*/ 33 h 716"/>
                <a:gd name="T36" fmla="*/ 361 w 395"/>
                <a:gd name="T3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5" h="716">
                  <a:moveTo>
                    <a:pt x="361" y="0"/>
                  </a:moveTo>
                  <a:lnTo>
                    <a:pt x="361" y="0"/>
                  </a:ln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3" y="716"/>
                  </a:cubicBezTo>
                  <a:lnTo>
                    <a:pt x="66" y="716"/>
                  </a:lnTo>
                  <a:cubicBezTo>
                    <a:pt x="88" y="716"/>
                    <a:pt x="99" y="705"/>
                    <a:pt x="99" y="683"/>
                  </a:cubicBezTo>
                  <a:lnTo>
                    <a:pt x="99" y="410"/>
                  </a:lnTo>
                  <a:lnTo>
                    <a:pt x="316" y="410"/>
                  </a:lnTo>
                  <a:cubicBezTo>
                    <a:pt x="339" y="410"/>
                    <a:pt x="350" y="398"/>
                    <a:pt x="350" y="376"/>
                  </a:cubicBezTo>
                  <a:lnTo>
                    <a:pt x="350" y="356"/>
                  </a:lnTo>
                  <a:cubicBezTo>
                    <a:pt x="350" y="333"/>
                    <a:pt x="339" y="322"/>
                    <a:pt x="316" y="322"/>
                  </a:cubicBezTo>
                  <a:lnTo>
                    <a:pt x="99" y="322"/>
                  </a:lnTo>
                  <a:lnTo>
                    <a:pt x="99" y="87"/>
                  </a:lnTo>
                  <a:lnTo>
                    <a:pt x="361" y="87"/>
                  </a:lnTo>
                  <a:cubicBezTo>
                    <a:pt x="383" y="87"/>
                    <a:pt x="395" y="75"/>
                    <a:pt x="395" y="53"/>
                  </a:cubicBezTo>
                  <a:lnTo>
                    <a:pt x="395" y="33"/>
                  </a:lnTo>
                  <a:cubicBezTo>
                    <a:pt x="395" y="10"/>
                    <a:pt x="383" y="0"/>
                    <a:pt x="36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BDF69EA1-4270-9A0C-1DB6-F3BC8D2A0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743575"/>
              <a:ext cx="9525" cy="28575"/>
            </a:xfrm>
            <a:custGeom>
              <a:avLst/>
              <a:gdLst>
                <a:gd name="T0" fmla="*/ 4 w 9"/>
                <a:gd name="T1" fmla="*/ 29 h 29"/>
                <a:gd name="T2" fmla="*/ 4 w 9"/>
                <a:gd name="T3" fmla="*/ 29 h 29"/>
                <a:gd name="T4" fmla="*/ 0 w 9"/>
                <a:gd name="T5" fmla="*/ 0 h 29"/>
                <a:gd name="T6" fmla="*/ 4 w 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4" y="29"/>
                  </a:moveTo>
                  <a:lnTo>
                    <a:pt x="4" y="29"/>
                  </a:lnTo>
                  <a:cubicBezTo>
                    <a:pt x="9" y="21"/>
                    <a:pt x="7" y="11"/>
                    <a:pt x="0" y="0"/>
                  </a:cubicBezTo>
                  <a:cubicBezTo>
                    <a:pt x="7" y="11"/>
                    <a:pt x="9" y="21"/>
                    <a:pt x="4" y="29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867747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47">
          <p15:clr>
            <a:srgbClr val="FBAE40"/>
          </p15:clr>
        </p15:guide>
        <p15:guide id="4" pos="7333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orient="horz" pos="3838">
          <p15:clr>
            <a:srgbClr val="FBAE40"/>
          </p15:clr>
        </p15:guide>
        <p15:guide id="7" orient="horz" pos="4074">
          <p15:clr>
            <a:srgbClr val="FBAE40"/>
          </p15:clr>
        </p15:guide>
        <p15:guide id="8" orient="horz" pos="709">
          <p15:clr>
            <a:srgbClr val="FBAE40"/>
          </p15:clr>
        </p15:guide>
        <p15:guide id="9" orient="horz" pos="61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Plain">
    <p:bg>
      <p:bgPr>
        <a:gradFill>
          <a:gsLst>
            <a:gs pos="0">
              <a:srgbClr val="011A43"/>
            </a:gs>
            <a:gs pos="100000">
              <a:srgbClr val="013C9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7CC8E9E7-C95E-C3A8-3CCF-2A6F5ACEDA26}"/>
              </a:ext>
            </a:extLst>
          </p:cNvPr>
          <p:cNvGrpSpPr/>
          <p:nvPr/>
        </p:nvGrpSpPr>
        <p:grpSpPr>
          <a:xfrm>
            <a:off x="4698615" y="342028"/>
            <a:ext cx="7012608" cy="5740309"/>
            <a:chOff x="4698615" y="342028"/>
            <a:chExt cx="7012608" cy="5740309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62D417F-818B-F88C-DA80-B3B9E48FCAE2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15" y="342028"/>
              <a:ext cx="7012608" cy="5740309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12">
              <a:extLst>
                <a:ext uri="{FF2B5EF4-FFF2-40B4-BE49-F238E27FC236}">
                  <a16:creationId xmlns:a16="http://schemas.microsoft.com/office/drawing/2014/main" id="{3A4FA47E-C6D2-F65E-4C16-A4AA0ECC0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103" y="1972938"/>
              <a:ext cx="1472912" cy="175933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3">
              <a:extLst>
                <a:ext uri="{FF2B5EF4-FFF2-40B4-BE49-F238E27FC236}">
                  <a16:creationId xmlns:a16="http://schemas.microsoft.com/office/drawing/2014/main" id="{096EE5B2-247D-71A0-BD0B-FD9E73613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915" y="4297316"/>
              <a:ext cx="1472912" cy="1785021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D7753C6-91B2-F721-210F-76500447432C}"/>
              </a:ext>
            </a:extLst>
          </p:cNvPr>
          <p:cNvSpPr txBox="1"/>
          <p:nvPr/>
        </p:nvSpPr>
        <p:spPr>
          <a:xfrm>
            <a:off x="476217" y="5384630"/>
            <a:ext cx="407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www.flexenable.com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info@flexenable.com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98E073D-16B3-BCD2-3AD4-BAB4BA4476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6217" y="2872314"/>
            <a:ext cx="9144000" cy="62911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619367-8BA4-BD0E-CBAD-E50D20FC62F5}"/>
              </a:ext>
            </a:extLst>
          </p:cNvPr>
          <p:cNvSpPr txBox="1"/>
          <p:nvPr/>
        </p:nvSpPr>
        <p:spPr>
          <a:xfrm>
            <a:off x="476217" y="5384630"/>
            <a:ext cx="4070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www.flexenable.com</a:t>
            </a: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info@flexenable.com</a:t>
            </a:r>
          </a:p>
          <a:p>
            <a:pPr>
              <a:lnSpc>
                <a:spcPct val="150000"/>
              </a:lnSpc>
            </a:pPr>
            <a:endParaRPr lang="en-US" sz="16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C027899-9625-FEE7-1358-1719EB0E082E}"/>
              </a:ext>
            </a:extLst>
          </p:cNvPr>
          <p:cNvGrpSpPr/>
          <p:nvPr/>
        </p:nvGrpSpPr>
        <p:grpSpPr>
          <a:xfrm>
            <a:off x="541435" y="573035"/>
            <a:ext cx="2658869" cy="419432"/>
            <a:chOff x="3678238" y="5073651"/>
            <a:chExt cx="4568825" cy="720724"/>
          </a:xfrm>
        </p:grpSpPr>
        <p:sp>
          <p:nvSpPr>
            <p:cNvPr id="33" name="AutoShape 3">
              <a:extLst>
                <a:ext uri="{FF2B5EF4-FFF2-40B4-BE49-F238E27FC236}">
                  <a16:creationId xmlns:a16="http://schemas.microsoft.com/office/drawing/2014/main" id="{B9AE7E9A-F529-9B32-D90D-28E445A902C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78238" y="5100638"/>
              <a:ext cx="4552950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21668396-212C-E377-3B7E-50E2924F6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5073651"/>
              <a:ext cx="854075" cy="708024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6">
              <a:extLst>
                <a:ext uri="{FF2B5EF4-FFF2-40B4-BE49-F238E27FC236}">
                  <a16:creationId xmlns:a16="http://schemas.microsoft.com/office/drawing/2014/main" id="{0397BC75-DB70-D7E1-D63B-E0D2A1D7DC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9863" y="5273675"/>
              <a:ext cx="457200" cy="520700"/>
            </a:xfrm>
            <a:custGeom>
              <a:avLst/>
              <a:gdLst>
                <a:gd name="T0" fmla="*/ 105 w 479"/>
                <a:gd name="T1" fmla="*/ 215 h 538"/>
                <a:gd name="T2" fmla="*/ 105 w 479"/>
                <a:gd name="T3" fmla="*/ 215 h 538"/>
                <a:gd name="T4" fmla="*/ 157 w 479"/>
                <a:gd name="T5" fmla="*/ 113 h 538"/>
                <a:gd name="T6" fmla="*/ 255 w 479"/>
                <a:gd name="T7" fmla="*/ 77 h 538"/>
                <a:gd name="T8" fmla="*/ 342 w 479"/>
                <a:gd name="T9" fmla="*/ 112 h 538"/>
                <a:gd name="T10" fmla="*/ 380 w 479"/>
                <a:gd name="T11" fmla="*/ 215 h 538"/>
                <a:gd name="T12" fmla="*/ 105 w 479"/>
                <a:gd name="T13" fmla="*/ 215 h 538"/>
                <a:gd name="T14" fmla="*/ 469 w 479"/>
                <a:gd name="T15" fmla="*/ 269 h 538"/>
                <a:gd name="T16" fmla="*/ 469 w 479"/>
                <a:gd name="T17" fmla="*/ 269 h 538"/>
                <a:gd name="T18" fmla="*/ 479 w 479"/>
                <a:gd name="T19" fmla="*/ 245 h 538"/>
                <a:gd name="T20" fmla="*/ 464 w 479"/>
                <a:gd name="T21" fmla="*/ 146 h 538"/>
                <a:gd name="T22" fmla="*/ 421 w 479"/>
                <a:gd name="T23" fmla="*/ 69 h 538"/>
                <a:gd name="T24" fmla="*/ 352 w 479"/>
                <a:gd name="T25" fmla="*/ 18 h 538"/>
                <a:gd name="T26" fmla="*/ 257 w 479"/>
                <a:gd name="T27" fmla="*/ 0 h 538"/>
                <a:gd name="T28" fmla="*/ 155 w 479"/>
                <a:gd name="T29" fmla="*/ 19 h 538"/>
                <a:gd name="T30" fmla="*/ 74 w 479"/>
                <a:gd name="T31" fmla="*/ 74 h 538"/>
                <a:gd name="T32" fmla="*/ 20 w 479"/>
                <a:gd name="T33" fmla="*/ 159 h 538"/>
                <a:gd name="T34" fmla="*/ 0 w 479"/>
                <a:gd name="T35" fmla="*/ 269 h 538"/>
                <a:gd name="T36" fmla="*/ 20 w 479"/>
                <a:gd name="T37" fmla="*/ 375 h 538"/>
                <a:gd name="T38" fmla="*/ 76 w 479"/>
                <a:gd name="T39" fmla="*/ 461 h 538"/>
                <a:gd name="T40" fmla="*/ 162 w 479"/>
                <a:gd name="T41" fmla="*/ 518 h 538"/>
                <a:gd name="T42" fmla="*/ 272 w 479"/>
                <a:gd name="T43" fmla="*/ 538 h 538"/>
                <a:gd name="T44" fmla="*/ 330 w 479"/>
                <a:gd name="T45" fmla="*/ 533 h 538"/>
                <a:gd name="T46" fmla="*/ 378 w 479"/>
                <a:gd name="T47" fmla="*/ 519 h 538"/>
                <a:gd name="T48" fmla="*/ 418 w 479"/>
                <a:gd name="T49" fmla="*/ 501 h 538"/>
                <a:gd name="T50" fmla="*/ 446 w 479"/>
                <a:gd name="T51" fmla="*/ 484 h 538"/>
                <a:gd name="T52" fmla="*/ 462 w 479"/>
                <a:gd name="T53" fmla="*/ 464 h 538"/>
                <a:gd name="T54" fmla="*/ 456 w 479"/>
                <a:gd name="T55" fmla="*/ 439 h 538"/>
                <a:gd name="T56" fmla="*/ 447 w 479"/>
                <a:gd name="T57" fmla="*/ 424 h 538"/>
                <a:gd name="T58" fmla="*/ 401 w 479"/>
                <a:gd name="T59" fmla="*/ 413 h 538"/>
                <a:gd name="T60" fmla="*/ 353 w 479"/>
                <a:gd name="T61" fmla="*/ 439 h 538"/>
                <a:gd name="T62" fmla="*/ 278 w 479"/>
                <a:gd name="T63" fmla="*/ 453 h 538"/>
                <a:gd name="T64" fmla="*/ 213 w 479"/>
                <a:gd name="T65" fmla="*/ 442 h 538"/>
                <a:gd name="T66" fmla="*/ 158 w 479"/>
                <a:gd name="T67" fmla="*/ 408 h 538"/>
                <a:gd name="T68" fmla="*/ 118 w 479"/>
                <a:gd name="T69" fmla="*/ 354 h 538"/>
                <a:gd name="T70" fmla="*/ 101 w 479"/>
                <a:gd name="T71" fmla="*/ 280 h 538"/>
                <a:gd name="T72" fmla="*/ 444 w 479"/>
                <a:gd name="T73" fmla="*/ 280 h 538"/>
                <a:gd name="T74" fmla="*/ 469 w 479"/>
                <a:gd name="T75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9" h="538">
                  <a:moveTo>
                    <a:pt x="105" y="215"/>
                  </a:moveTo>
                  <a:lnTo>
                    <a:pt x="105" y="215"/>
                  </a:lnTo>
                  <a:cubicBezTo>
                    <a:pt x="112" y="171"/>
                    <a:pt x="130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9" y="77"/>
                    <a:pt x="318" y="89"/>
                    <a:pt x="342" y="112"/>
                  </a:cubicBezTo>
                  <a:cubicBezTo>
                    <a:pt x="366" y="135"/>
                    <a:pt x="379" y="169"/>
                    <a:pt x="380" y="215"/>
                  </a:cubicBezTo>
                  <a:lnTo>
                    <a:pt x="105" y="215"/>
                  </a:lnTo>
                  <a:close/>
                  <a:moveTo>
                    <a:pt x="469" y="269"/>
                  </a:moveTo>
                  <a:lnTo>
                    <a:pt x="469" y="269"/>
                  </a:lnTo>
                  <a:cubicBezTo>
                    <a:pt x="475" y="263"/>
                    <a:pt x="479" y="254"/>
                    <a:pt x="479" y="245"/>
                  </a:cubicBezTo>
                  <a:cubicBezTo>
                    <a:pt x="479" y="209"/>
                    <a:pt x="474" y="176"/>
                    <a:pt x="464" y="146"/>
                  </a:cubicBezTo>
                  <a:cubicBezTo>
                    <a:pt x="454" y="117"/>
                    <a:pt x="440" y="91"/>
                    <a:pt x="421" y="69"/>
                  </a:cubicBezTo>
                  <a:cubicBezTo>
                    <a:pt x="402" y="48"/>
                    <a:pt x="379" y="31"/>
                    <a:pt x="352" y="18"/>
                  </a:cubicBezTo>
                  <a:cubicBezTo>
                    <a:pt x="324" y="6"/>
                    <a:pt x="292" y="0"/>
                    <a:pt x="257" y="0"/>
                  </a:cubicBezTo>
                  <a:cubicBezTo>
                    <a:pt x="221" y="0"/>
                    <a:pt x="187" y="7"/>
                    <a:pt x="155" y="19"/>
                  </a:cubicBezTo>
                  <a:cubicBezTo>
                    <a:pt x="124" y="32"/>
                    <a:pt x="96" y="50"/>
                    <a:pt x="74" y="74"/>
                  </a:cubicBezTo>
                  <a:cubicBezTo>
                    <a:pt x="51" y="97"/>
                    <a:pt x="33" y="125"/>
                    <a:pt x="20" y="159"/>
                  </a:cubicBezTo>
                  <a:cubicBezTo>
                    <a:pt x="7" y="192"/>
                    <a:pt x="0" y="229"/>
                    <a:pt x="0" y="269"/>
                  </a:cubicBezTo>
                  <a:cubicBezTo>
                    <a:pt x="0" y="307"/>
                    <a:pt x="7" y="343"/>
                    <a:pt x="20" y="375"/>
                  </a:cubicBezTo>
                  <a:cubicBezTo>
                    <a:pt x="33" y="408"/>
                    <a:pt x="52" y="437"/>
                    <a:pt x="76" y="461"/>
                  </a:cubicBezTo>
                  <a:cubicBezTo>
                    <a:pt x="100" y="485"/>
                    <a:pt x="128" y="504"/>
                    <a:pt x="162" y="518"/>
                  </a:cubicBezTo>
                  <a:cubicBezTo>
                    <a:pt x="195" y="532"/>
                    <a:pt x="232" y="538"/>
                    <a:pt x="272" y="538"/>
                  </a:cubicBezTo>
                  <a:cubicBezTo>
                    <a:pt x="293" y="538"/>
                    <a:pt x="312" y="537"/>
                    <a:pt x="330" y="533"/>
                  </a:cubicBezTo>
                  <a:cubicBezTo>
                    <a:pt x="348" y="529"/>
                    <a:pt x="364" y="525"/>
                    <a:pt x="378" y="519"/>
                  </a:cubicBezTo>
                  <a:cubicBezTo>
                    <a:pt x="393" y="514"/>
                    <a:pt x="406" y="508"/>
                    <a:pt x="418" y="501"/>
                  </a:cubicBezTo>
                  <a:cubicBezTo>
                    <a:pt x="429" y="495"/>
                    <a:pt x="439" y="489"/>
                    <a:pt x="446" y="484"/>
                  </a:cubicBezTo>
                  <a:cubicBezTo>
                    <a:pt x="455" y="478"/>
                    <a:pt x="460" y="472"/>
                    <a:pt x="462" y="464"/>
                  </a:cubicBezTo>
                  <a:cubicBezTo>
                    <a:pt x="463" y="456"/>
                    <a:pt x="462" y="448"/>
                    <a:pt x="456" y="439"/>
                  </a:cubicBezTo>
                  <a:lnTo>
                    <a:pt x="447" y="424"/>
                  </a:lnTo>
                  <a:cubicBezTo>
                    <a:pt x="437" y="405"/>
                    <a:pt x="422" y="402"/>
                    <a:pt x="401" y="413"/>
                  </a:cubicBezTo>
                  <a:cubicBezTo>
                    <a:pt x="390" y="421"/>
                    <a:pt x="374" y="430"/>
                    <a:pt x="353" y="439"/>
                  </a:cubicBezTo>
                  <a:cubicBezTo>
                    <a:pt x="332" y="449"/>
                    <a:pt x="307" y="453"/>
                    <a:pt x="278" y="453"/>
                  </a:cubicBezTo>
                  <a:cubicBezTo>
                    <a:pt x="255" y="453"/>
                    <a:pt x="234" y="449"/>
                    <a:pt x="213" y="442"/>
                  </a:cubicBezTo>
                  <a:cubicBezTo>
                    <a:pt x="192" y="435"/>
                    <a:pt x="174" y="423"/>
                    <a:pt x="158" y="408"/>
                  </a:cubicBezTo>
                  <a:cubicBezTo>
                    <a:pt x="141" y="394"/>
                    <a:pt x="128" y="375"/>
                    <a:pt x="118" y="354"/>
                  </a:cubicBezTo>
                  <a:cubicBezTo>
                    <a:pt x="108" y="332"/>
                    <a:pt x="102" y="307"/>
                    <a:pt x="101" y="280"/>
                  </a:cubicBezTo>
                  <a:lnTo>
                    <a:pt x="444" y="280"/>
                  </a:lnTo>
                  <a:cubicBezTo>
                    <a:pt x="454" y="280"/>
                    <a:pt x="462" y="276"/>
                    <a:pt x="469" y="2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7">
              <a:extLst>
                <a:ext uri="{FF2B5EF4-FFF2-40B4-BE49-F238E27FC236}">
                  <a16:creationId xmlns:a16="http://schemas.microsoft.com/office/drawing/2014/main" id="{C8067EFB-5DC6-1786-FCB9-2C2E4FDCCC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091113"/>
              <a:ext cx="163513" cy="695324"/>
            </a:xfrm>
            <a:custGeom>
              <a:avLst/>
              <a:gdLst>
                <a:gd name="T0" fmla="*/ 145 w 171"/>
                <a:gd name="T1" fmla="*/ 632 h 720"/>
                <a:gd name="T2" fmla="*/ 145 w 171"/>
                <a:gd name="T3" fmla="*/ 632 h 720"/>
                <a:gd name="T4" fmla="*/ 129 w 171"/>
                <a:gd name="T5" fmla="*/ 628 h 720"/>
                <a:gd name="T6" fmla="*/ 113 w 171"/>
                <a:gd name="T7" fmla="*/ 619 h 720"/>
                <a:gd name="T8" fmla="*/ 102 w 171"/>
                <a:gd name="T9" fmla="*/ 598 h 720"/>
                <a:gd name="T10" fmla="*/ 98 w 171"/>
                <a:gd name="T11" fmla="*/ 564 h 720"/>
                <a:gd name="T12" fmla="*/ 98 w 171"/>
                <a:gd name="T13" fmla="*/ 33 h 720"/>
                <a:gd name="T14" fmla="*/ 65 w 171"/>
                <a:gd name="T15" fmla="*/ 0 h 720"/>
                <a:gd name="T16" fmla="*/ 33 w 171"/>
                <a:gd name="T17" fmla="*/ 0 h 720"/>
                <a:gd name="T18" fmla="*/ 0 w 171"/>
                <a:gd name="T19" fmla="*/ 33 h 720"/>
                <a:gd name="T20" fmla="*/ 0 w 171"/>
                <a:gd name="T21" fmla="*/ 576 h 720"/>
                <a:gd name="T22" fmla="*/ 13 w 171"/>
                <a:gd name="T23" fmla="*/ 653 h 720"/>
                <a:gd name="T24" fmla="*/ 47 w 171"/>
                <a:gd name="T25" fmla="*/ 697 h 720"/>
                <a:gd name="T26" fmla="*/ 92 w 171"/>
                <a:gd name="T27" fmla="*/ 716 h 720"/>
                <a:gd name="T28" fmla="*/ 137 w 171"/>
                <a:gd name="T29" fmla="*/ 720 h 720"/>
                <a:gd name="T30" fmla="*/ 164 w 171"/>
                <a:gd name="T31" fmla="*/ 711 h 720"/>
                <a:gd name="T32" fmla="*/ 171 w 171"/>
                <a:gd name="T33" fmla="*/ 686 h 720"/>
                <a:gd name="T34" fmla="*/ 171 w 171"/>
                <a:gd name="T35" fmla="*/ 661 h 720"/>
                <a:gd name="T36" fmla="*/ 164 w 171"/>
                <a:gd name="T37" fmla="*/ 641 h 720"/>
                <a:gd name="T38" fmla="*/ 145 w 171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720">
                  <a:moveTo>
                    <a:pt x="145" y="632"/>
                  </a:moveTo>
                  <a:lnTo>
                    <a:pt x="145" y="632"/>
                  </a:lnTo>
                  <a:cubicBezTo>
                    <a:pt x="139" y="631"/>
                    <a:pt x="134" y="630"/>
                    <a:pt x="129" y="628"/>
                  </a:cubicBezTo>
                  <a:cubicBezTo>
                    <a:pt x="123" y="627"/>
                    <a:pt x="118" y="624"/>
                    <a:pt x="113" y="619"/>
                  </a:cubicBezTo>
                  <a:cubicBezTo>
                    <a:pt x="109" y="614"/>
                    <a:pt x="105" y="607"/>
                    <a:pt x="102" y="598"/>
                  </a:cubicBezTo>
                  <a:cubicBezTo>
                    <a:pt x="99" y="590"/>
                    <a:pt x="98" y="578"/>
                    <a:pt x="98" y="564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4" y="634"/>
                    <a:pt x="13" y="653"/>
                  </a:cubicBezTo>
                  <a:cubicBezTo>
                    <a:pt x="22" y="672"/>
                    <a:pt x="34" y="687"/>
                    <a:pt x="47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8" y="719"/>
                    <a:pt x="123" y="720"/>
                    <a:pt x="137" y="720"/>
                  </a:cubicBezTo>
                  <a:cubicBezTo>
                    <a:pt x="149" y="720"/>
                    <a:pt x="158" y="717"/>
                    <a:pt x="164" y="711"/>
                  </a:cubicBezTo>
                  <a:cubicBezTo>
                    <a:pt x="169" y="705"/>
                    <a:pt x="171" y="697"/>
                    <a:pt x="171" y="686"/>
                  </a:cubicBezTo>
                  <a:lnTo>
                    <a:pt x="171" y="661"/>
                  </a:lnTo>
                  <a:cubicBezTo>
                    <a:pt x="171" y="652"/>
                    <a:pt x="169" y="645"/>
                    <a:pt x="164" y="641"/>
                  </a:cubicBezTo>
                  <a:cubicBezTo>
                    <a:pt x="158" y="636"/>
                    <a:pt x="152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7" name="Freeform 8">
              <a:extLst>
                <a:ext uri="{FF2B5EF4-FFF2-40B4-BE49-F238E27FC236}">
                  <a16:creationId xmlns:a16="http://schemas.microsoft.com/office/drawing/2014/main" id="{FF5AF715-493C-F48E-42A8-1B118BCB6D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5091113"/>
              <a:ext cx="466725" cy="703262"/>
            </a:xfrm>
            <a:custGeom>
              <a:avLst/>
              <a:gdLst>
                <a:gd name="T0" fmla="*/ 378 w 489"/>
                <a:gd name="T1" fmla="*/ 538 h 729"/>
                <a:gd name="T2" fmla="*/ 378 w 489"/>
                <a:gd name="T3" fmla="*/ 538 h 729"/>
                <a:gd name="T4" fmla="*/ 346 w 489"/>
                <a:gd name="T5" fmla="*/ 596 h 729"/>
                <a:gd name="T6" fmla="*/ 298 w 489"/>
                <a:gd name="T7" fmla="*/ 631 h 729"/>
                <a:gd name="T8" fmla="*/ 240 w 489"/>
                <a:gd name="T9" fmla="*/ 643 h 729"/>
                <a:gd name="T10" fmla="*/ 176 w 489"/>
                <a:gd name="T11" fmla="*/ 628 h 729"/>
                <a:gd name="T12" fmla="*/ 132 w 489"/>
                <a:gd name="T13" fmla="*/ 587 h 729"/>
                <a:gd name="T14" fmla="*/ 105 w 489"/>
                <a:gd name="T15" fmla="*/ 528 h 729"/>
                <a:gd name="T16" fmla="*/ 96 w 489"/>
                <a:gd name="T17" fmla="*/ 460 h 729"/>
                <a:gd name="T18" fmla="*/ 108 w 489"/>
                <a:gd name="T19" fmla="*/ 378 h 729"/>
                <a:gd name="T20" fmla="*/ 141 w 489"/>
                <a:gd name="T21" fmla="*/ 321 h 729"/>
                <a:gd name="T22" fmla="*/ 188 w 489"/>
                <a:gd name="T23" fmla="*/ 288 h 729"/>
                <a:gd name="T24" fmla="*/ 244 w 489"/>
                <a:gd name="T25" fmla="*/ 278 h 729"/>
                <a:gd name="T26" fmla="*/ 302 w 489"/>
                <a:gd name="T27" fmla="*/ 291 h 729"/>
                <a:gd name="T28" fmla="*/ 349 w 489"/>
                <a:gd name="T29" fmla="*/ 328 h 729"/>
                <a:gd name="T30" fmla="*/ 379 w 489"/>
                <a:gd name="T31" fmla="*/ 385 h 729"/>
                <a:gd name="T32" fmla="*/ 389 w 489"/>
                <a:gd name="T33" fmla="*/ 461 h 729"/>
                <a:gd name="T34" fmla="*/ 378 w 489"/>
                <a:gd name="T35" fmla="*/ 538 h 729"/>
                <a:gd name="T36" fmla="*/ 428 w 489"/>
                <a:gd name="T37" fmla="*/ 265 h 729"/>
                <a:gd name="T38" fmla="*/ 428 w 489"/>
                <a:gd name="T39" fmla="*/ 265 h 729"/>
                <a:gd name="T40" fmla="*/ 357 w 489"/>
                <a:gd name="T41" fmla="*/ 210 h 729"/>
                <a:gd name="T42" fmla="*/ 264 w 489"/>
                <a:gd name="T43" fmla="*/ 190 h 729"/>
                <a:gd name="T44" fmla="*/ 187 w 489"/>
                <a:gd name="T45" fmla="*/ 205 h 729"/>
                <a:gd name="T46" fmla="*/ 134 w 489"/>
                <a:gd name="T47" fmla="*/ 238 h 729"/>
                <a:gd name="T48" fmla="*/ 97 w 489"/>
                <a:gd name="T49" fmla="*/ 285 h 729"/>
                <a:gd name="T50" fmla="*/ 95 w 489"/>
                <a:gd name="T51" fmla="*/ 285 h 729"/>
                <a:gd name="T52" fmla="*/ 96 w 489"/>
                <a:gd name="T53" fmla="*/ 272 h 729"/>
                <a:gd name="T54" fmla="*/ 97 w 489"/>
                <a:gd name="T55" fmla="*/ 259 h 729"/>
                <a:gd name="T56" fmla="*/ 98 w 489"/>
                <a:gd name="T57" fmla="*/ 241 h 729"/>
                <a:gd name="T58" fmla="*/ 98 w 489"/>
                <a:gd name="T59" fmla="*/ 33 h 729"/>
                <a:gd name="T60" fmla="*/ 65 w 489"/>
                <a:gd name="T61" fmla="*/ 0 h 729"/>
                <a:gd name="T62" fmla="*/ 34 w 489"/>
                <a:gd name="T63" fmla="*/ 0 h 729"/>
                <a:gd name="T64" fmla="*/ 0 w 489"/>
                <a:gd name="T65" fmla="*/ 33 h 729"/>
                <a:gd name="T66" fmla="*/ 0 w 489"/>
                <a:gd name="T67" fmla="*/ 683 h 729"/>
                <a:gd name="T68" fmla="*/ 34 w 489"/>
                <a:gd name="T69" fmla="*/ 716 h 729"/>
                <a:gd name="T70" fmla="*/ 59 w 489"/>
                <a:gd name="T71" fmla="*/ 716 h 729"/>
                <a:gd name="T72" fmla="*/ 93 w 489"/>
                <a:gd name="T73" fmla="*/ 687 h 729"/>
                <a:gd name="T74" fmla="*/ 93 w 489"/>
                <a:gd name="T75" fmla="*/ 661 h 729"/>
                <a:gd name="T76" fmla="*/ 91 w 489"/>
                <a:gd name="T77" fmla="*/ 639 h 729"/>
                <a:gd name="T78" fmla="*/ 90 w 489"/>
                <a:gd name="T79" fmla="*/ 631 h 729"/>
                <a:gd name="T80" fmla="*/ 92 w 489"/>
                <a:gd name="T81" fmla="*/ 631 h 729"/>
                <a:gd name="T82" fmla="*/ 128 w 489"/>
                <a:gd name="T83" fmla="*/ 680 h 729"/>
                <a:gd name="T84" fmla="*/ 179 w 489"/>
                <a:gd name="T85" fmla="*/ 713 h 729"/>
                <a:gd name="T86" fmla="*/ 256 w 489"/>
                <a:gd name="T87" fmla="*/ 729 h 729"/>
                <a:gd name="T88" fmla="*/ 349 w 489"/>
                <a:gd name="T89" fmla="*/ 709 h 729"/>
                <a:gd name="T90" fmla="*/ 423 w 489"/>
                <a:gd name="T91" fmla="*/ 655 h 729"/>
                <a:gd name="T92" fmla="*/ 472 w 489"/>
                <a:gd name="T93" fmla="*/ 570 h 729"/>
                <a:gd name="T94" fmla="*/ 489 w 489"/>
                <a:gd name="T95" fmla="*/ 458 h 729"/>
                <a:gd name="T96" fmla="*/ 473 w 489"/>
                <a:gd name="T97" fmla="*/ 350 h 729"/>
                <a:gd name="T98" fmla="*/ 428 w 489"/>
                <a:gd name="T99" fmla="*/ 26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9" h="729">
                  <a:moveTo>
                    <a:pt x="378" y="538"/>
                  </a:moveTo>
                  <a:lnTo>
                    <a:pt x="378" y="538"/>
                  </a:lnTo>
                  <a:cubicBezTo>
                    <a:pt x="370" y="561"/>
                    <a:pt x="359" y="580"/>
                    <a:pt x="346" y="596"/>
                  </a:cubicBezTo>
                  <a:cubicBezTo>
                    <a:pt x="332" y="611"/>
                    <a:pt x="316" y="623"/>
                    <a:pt x="298" y="631"/>
                  </a:cubicBezTo>
                  <a:cubicBezTo>
                    <a:pt x="280" y="639"/>
                    <a:pt x="260" y="643"/>
                    <a:pt x="240" y="643"/>
                  </a:cubicBezTo>
                  <a:cubicBezTo>
                    <a:pt x="216" y="643"/>
                    <a:pt x="194" y="638"/>
                    <a:pt x="176" y="628"/>
                  </a:cubicBezTo>
                  <a:cubicBezTo>
                    <a:pt x="159" y="618"/>
                    <a:pt x="144" y="604"/>
                    <a:pt x="132" y="587"/>
                  </a:cubicBezTo>
                  <a:cubicBezTo>
                    <a:pt x="120" y="570"/>
                    <a:pt x="111" y="550"/>
                    <a:pt x="105" y="528"/>
                  </a:cubicBezTo>
                  <a:cubicBezTo>
                    <a:pt x="99" y="506"/>
                    <a:pt x="96" y="484"/>
                    <a:pt x="96" y="460"/>
                  </a:cubicBezTo>
                  <a:cubicBezTo>
                    <a:pt x="96" y="428"/>
                    <a:pt x="100" y="401"/>
                    <a:pt x="108" y="378"/>
                  </a:cubicBezTo>
                  <a:cubicBezTo>
                    <a:pt x="116" y="355"/>
                    <a:pt x="127" y="336"/>
                    <a:pt x="141" y="321"/>
                  </a:cubicBezTo>
                  <a:cubicBezTo>
                    <a:pt x="155" y="306"/>
                    <a:pt x="171" y="295"/>
                    <a:pt x="188" y="288"/>
                  </a:cubicBezTo>
                  <a:cubicBezTo>
                    <a:pt x="206" y="281"/>
                    <a:pt x="224" y="278"/>
                    <a:pt x="244" y="278"/>
                  </a:cubicBezTo>
                  <a:cubicBezTo>
                    <a:pt x="265" y="278"/>
                    <a:pt x="284" y="282"/>
                    <a:pt x="302" y="291"/>
                  </a:cubicBezTo>
                  <a:cubicBezTo>
                    <a:pt x="320" y="300"/>
                    <a:pt x="336" y="312"/>
                    <a:pt x="349" y="328"/>
                  </a:cubicBezTo>
                  <a:cubicBezTo>
                    <a:pt x="361" y="344"/>
                    <a:pt x="372" y="363"/>
                    <a:pt x="379" y="385"/>
                  </a:cubicBezTo>
                  <a:cubicBezTo>
                    <a:pt x="386" y="408"/>
                    <a:pt x="389" y="433"/>
                    <a:pt x="389" y="461"/>
                  </a:cubicBezTo>
                  <a:cubicBezTo>
                    <a:pt x="389" y="490"/>
                    <a:pt x="385" y="516"/>
                    <a:pt x="378" y="538"/>
                  </a:cubicBezTo>
                  <a:close/>
                  <a:moveTo>
                    <a:pt x="428" y="265"/>
                  </a:moveTo>
                  <a:lnTo>
                    <a:pt x="428" y="265"/>
                  </a:lnTo>
                  <a:cubicBezTo>
                    <a:pt x="408" y="241"/>
                    <a:pt x="384" y="223"/>
                    <a:pt x="357" y="210"/>
                  </a:cubicBezTo>
                  <a:cubicBezTo>
                    <a:pt x="329" y="197"/>
                    <a:pt x="298" y="190"/>
                    <a:pt x="264" y="190"/>
                  </a:cubicBezTo>
                  <a:cubicBezTo>
                    <a:pt x="234" y="190"/>
                    <a:pt x="208" y="195"/>
                    <a:pt x="187" y="205"/>
                  </a:cubicBezTo>
                  <a:cubicBezTo>
                    <a:pt x="165" y="216"/>
                    <a:pt x="148" y="226"/>
                    <a:pt x="134" y="238"/>
                  </a:cubicBezTo>
                  <a:cubicBezTo>
                    <a:pt x="119" y="252"/>
                    <a:pt x="106" y="267"/>
                    <a:pt x="97" y="285"/>
                  </a:cubicBezTo>
                  <a:lnTo>
                    <a:pt x="95" y="285"/>
                  </a:lnTo>
                  <a:cubicBezTo>
                    <a:pt x="95" y="281"/>
                    <a:pt x="95" y="277"/>
                    <a:pt x="96" y="272"/>
                  </a:cubicBezTo>
                  <a:cubicBezTo>
                    <a:pt x="96" y="268"/>
                    <a:pt x="97" y="264"/>
                    <a:pt x="97" y="259"/>
                  </a:cubicBezTo>
                  <a:cubicBezTo>
                    <a:pt x="98" y="254"/>
                    <a:pt x="98" y="248"/>
                    <a:pt x="98" y="241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4" y="716"/>
                  </a:cubicBezTo>
                  <a:lnTo>
                    <a:pt x="59" y="716"/>
                  </a:lnTo>
                  <a:cubicBezTo>
                    <a:pt x="81" y="716"/>
                    <a:pt x="93" y="707"/>
                    <a:pt x="93" y="687"/>
                  </a:cubicBezTo>
                  <a:lnTo>
                    <a:pt x="93" y="661"/>
                  </a:lnTo>
                  <a:cubicBezTo>
                    <a:pt x="93" y="653"/>
                    <a:pt x="92" y="646"/>
                    <a:pt x="91" y="639"/>
                  </a:cubicBezTo>
                  <a:cubicBezTo>
                    <a:pt x="90" y="636"/>
                    <a:pt x="90" y="634"/>
                    <a:pt x="90" y="631"/>
                  </a:cubicBezTo>
                  <a:lnTo>
                    <a:pt x="92" y="631"/>
                  </a:lnTo>
                  <a:cubicBezTo>
                    <a:pt x="100" y="649"/>
                    <a:pt x="113" y="666"/>
                    <a:pt x="128" y="680"/>
                  </a:cubicBezTo>
                  <a:cubicBezTo>
                    <a:pt x="142" y="692"/>
                    <a:pt x="159" y="703"/>
                    <a:pt x="179" y="713"/>
                  </a:cubicBezTo>
                  <a:cubicBezTo>
                    <a:pt x="200" y="723"/>
                    <a:pt x="226" y="729"/>
                    <a:pt x="256" y="729"/>
                  </a:cubicBezTo>
                  <a:cubicBezTo>
                    <a:pt x="289" y="729"/>
                    <a:pt x="320" y="722"/>
                    <a:pt x="349" y="709"/>
                  </a:cubicBezTo>
                  <a:cubicBezTo>
                    <a:pt x="377" y="696"/>
                    <a:pt x="402" y="678"/>
                    <a:pt x="423" y="655"/>
                  </a:cubicBezTo>
                  <a:cubicBezTo>
                    <a:pt x="444" y="632"/>
                    <a:pt x="460" y="603"/>
                    <a:pt x="472" y="570"/>
                  </a:cubicBezTo>
                  <a:cubicBezTo>
                    <a:pt x="483" y="537"/>
                    <a:pt x="489" y="500"/>
                    <a:pt x="489" y="458"/>
                  </a:cubicBezTo>
                  <a:cubicBezTo>
                    <a:pt x="489" y="419"/>
                    <a:pt x="484" y="383"/>
                    <a:pt x="473" y="350"/>
                  </a:cubicBezTo>
                  <a:cubicBezTo>
                    <a:pt x="463" y="317"/>
                    <a:pt x="447" y="288"/>
                    <a:pt x="428" y="26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52CC9EEB-EB69-1093-E3CD-D2416801CC2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1601" y="5273675"/>
              <a:ext cx="412750" cy="520700"/>
            </a:xfrm>
            <a:custGeom>
              <a:avLst/>
              <a:gdLst>
                <a:gd name="T0" fmla="*/ 335 w 432"/>
                <a:gd name="T1" fmla="*/ 297 h 539"/>
                <a:gd name="T2" fmla="*/ 335 w 432"/>
                <a:gd name="T3" fmla="*/ 297 h 539"/>
                <a:gd name="T4" fmla="*/ 325 w 432"/>
                <a:gd name="T5" fmla="*/ 354 h 539"/>
                <a:gd name="T6" fmla="*/ 298 w 432"/>
                <a:gd name="T7" fmla="*/ 407 h 539"/>
                <a:gd name="T8" fmla="*/ 254 w 432"/>
                <a:gd name="T9" fmla="*/ 446 h 539"/>
                <a:gd name="T10" fmla="*/ 195 w 432"/>
                <a:gd name="T11" fmla="*/ 460 h 539"/>
                <a:gd name="T12" fmla="*/ 124 w 432"/>
                <a:gd name="T13" fmla="*/ 434 h 539"/>
                <a:gd name="T14" fmla="*/ 100 w 432"/>
                <a:gd name="T15" fmla="*/ 378 h 539"/>
                <a:gd name="T16" fmla="*/ 122 w 432"/>
                <a:gd name="T17" fmla="*/ 321 h 539"/>
                <a:gd name="T18" fmla="*/ 177 w 432"/>
                <a:gd name="T19" fmla="*/ 290 h 539"/>
                <a:gd name="T20" fmla="*/ 245 w 432"/>
                <a:gd name="T21" fmla="*/ 277 h 539"/>
                <a:gd name="T22" fmla="*/ 308 w 432"/>
                <a:gd name="T23" fmla="*/ 274 h 539"/>
                <a:gd name="T24" fmla="*/ 335 w 432"/>
                <a:gd name="T25" fmla="*/ 274 h 539"/>
                <a:gd name="T26" fmla="*/ 335 w 432"/>
                <a:gd name="T27" fmla="*/ 297 h 539"/>
                <a:gd name="T28" fmla="*/ 230 w 432"/>
                <a:gd name="T29" fmla="*/ 0 h 539"/>
                <a:gd name="T30" fmla="*/ 230 w 432"/>
                <a:gd name="T31" fmla="*/ 0 h 539"/>
                <a:gd name="T32" fmla="*/ 129 w 432"/>
                <a:gd name="T33" fmla="*/ 15 h 539"/>
                <a:gd name="T34" fmla="*/ 63 w 432"/>
                <a:gd name="T35" fmla="*/ 44 h 539"/>
                <a:gd name="T36" fmla="*/ 52 w 432"/>
                <a:gd name="T37" fmla="*/ 90 h 539"/>
                <a:gd name="T38" fmla="*/ 60 w 432"/>
                <a:gd name="T39" fmla="*/ 104 h 539"/>
                <a:gd name="T40" fmla="*/ 106 w 432"/>
                <a:gd name="T41" fmla="*/ 116 h 539"/>
                <a:gd name="T42" fmla="*/ 153 w 432"/>
                <a:gd name="T43" fmla="*/ 95 h 539"/>
                <a:gd name="T44" fmla="*/ 222 w 432"/>
                <a:gd name="T45" fmla="*/ 83 h 539"/>
                <a:gd name="T46" fmla="*/ 266 w 432"/>
                <a:gd name="T47" fmla="*/ 89 h 539"/>
                <a:gd name="T48" fmla="*/ 301 w 432"/>
                <a:gd name="T49" fmla="*/ 108 h 539"/>
                <a:gd name="T50" fmla="*/ 325 w 432"/>
                <a:gd name="T51" fmla="*/ 143 h 539"/>
                <a:gd name="T52" fmla="*/ 334 w 432"/>
                <a:gd name="T53" fmla="*/ 196 h 539"/>
                <a:gd name="T54" fmla="*/ 334 w 432"/>
                <a:gd name="T55" fmla="*/ 209 h 539"/>
                <a:gd name="T56" fmla="*/ 307 w 432"/>
                <a:gd name="T57" fmla="*/ 209 h 539"/>
                <a:gd name="T58" fmla="*/ 248 w 432"/>
                <a:gd name="T59" fmla="*/ 211 h 539"/>
                <a:gd name="T60" fmla="*/ 180 w 432"/>
                <a:gd name="T61" fmla="*/ 220 h 539"/>
                <a:gd name="T62" fmla="*/ 114 w 432"/>
                <a:gd name="T63" fmla="*/ 238 h 539"/>
                <a:gd name="T64" fmla="*/ 56 w 432"/>
                <a:gd name="T65" fmla="*/ 269 h 539"/>
                <a:gd name="T66" fmla="*/ 16 w 432"/>
                <a:gd name="T67" fmla="*/ 318 h 539"/>
                <a:gd name="T68" fmla="*/ 0 w 432"/>
                <a:gd name="T69" fmla="*/ 386 h 539"/>
                <a:gd name="T70" fmla="*/ 15 w 432"/>
                <a:gd name="T71" fmla="*/ 451 h 539"/>
                <a:gd name="T72" fmla="*/ 53 w 432"/>
                <a:gd name="T73" fmla="*/ 498 h 539"/>
                <a:gd name="T74" fmla="*/ 108 w 432"/>
                <a:gd name="T75" fmla="*/ 528 h 539"/>
                <a:gd name="T76" fmla="*/ 173 w 432"/>
                <a:gd name="T77" fmla="*/ 539 h 539"/>
                <a:gd name="T78" fmla="*/ 250 w 432"/>
                <a:gd name="T79" fmla="*/ 522 h 539"/>
                <a:gd name="T80" fmla="*/ 302 w 432"/>
                <a:gd name="T81" fmla="*/ 485 h 539"/>
                <a:gd name="T82" fmla="*/ 341 w 432"/>
                <a:gd name="T83" fmla="*/ 431 h 539"/>
                <a:gd name="T84" fmla="*/ 343 w 432"/>
                <a:gd name="T85" fmla="*/ 431 h 539"/>
                <a:gd name="T86" fmla="*/ 341 w 432"/>
                <a:gd name="T87" fmla="*/ 439 h 539"/>
                <a:gd name="T88" fmla="*/ 340 w 432"/>
                <a:gd name="T89" fmla="*/ 449 h 539"/>
                <a:gd name="T90" fmla="*/ 340 w 432"/>
                <a:gd name="T91" fmla="*/ 462 h 539"/>
                <a:gd name="T92" fmla="*/ 340 w 432"/>
                <a:gd name="T93" fmla="*/ 493 h 539"/>
                <a:gd name="T94" fmla="*/ 373 w 432"/>
                <a:gd name="T95" fmla="*/ 526 h 539"/>
                <a:gd name="T96" fmla="*/ 399 w 432"/>
                <a:gd name="T97" fmla="*/ 526 h 539"/>
                <a:gd name="T98" fmla="*/ 432 w 432"/>
                <a:gd name="T99" fmla="*/ 493 h 539"/>
                <a:gd name="T100" fmla="*/ 432 w 432"/>
                <a:gd name="T101" fmla="*/ 201 h 539"/>
                <a:gd name="T102" fmla="*/ 379 w 432"/>
                <a:gd name="T103" fmla="*/ 51 h 539"/>
                <a:gd name="T104" fmla="*/ 230 w 432"/>
                <a:gd name="T10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2" h="539">
                  <a:moveTo>
                    <a:pt x="335" y="297"/>
                  </a:moveTo>
                  <a:lnTo>
                    <a:pt x="335" y="297"/>
                  </a:lnTo>
                  <a:cubicBezTo>
                    <a:pt x="335" y="316"/>
                    <a:pt x="331" y="335"/>
                    <a:pt x="325" y="354"/>
                  </a:cubicBezTo>
                  <a:cubicBezTo>
                    <a:pt x="319" y="373"/>
                    <a:pt x="309" y="391"/>
                    <a:pt x="298" y="407"/>
                  </a:cubicBezTo>
                  <a:cubicBezTo>
                    <a:pt x="286" y="423"/>
                    <a:pt x="271" y="436"/>
                    <a:pt x="254" y="446"/>
                  </a:cubicBezTo>
                  <a:cubicBezTo>
                    <a:pt x="237" y="455"/>
                    <a:pt x="217" y="460"/>
                    <a:pt x="195" y="460"/>
                  </a:cubicBezTo>
                  <a:cubicBezTo>
                    <a:pt x="164" y="460"/>
                    <a:pt x="140" y="452"/>
                    <a:pt x="124" y="434"/>
                  </a:cubicBezTo>
                  <a:cubicBezTo>
                    <a:pt x="108" y="417"/>
                    <a:pt x="100" y="398"/>
                    <a:pt x="100" y="378"/>
                  </a:cubicBezTo>
                  <a:cubicBezTo>
                    <a:pt x="100" y="354"/>
                    <a:pt x="107" y="335"/>
                    <a:pt x="122" y="321"/>
                  </a:cubicBezTo>
                  <a:cubicBezTo>
                    <a:pt x="137" y="307"/>
                    <a:pt x="155" y="296"/>
                    <a:pt x="177" y="290"/>
                  </a:cubicBezTo>
                  <a:cubicBezTo>
                    <a:pt x="199" y="283"/>
                    <a:pt x="222" y="279"/>
                    <a:pt x="245" y="277"/>
                  </a:cubicBezTo>
                  <a:cubicBezTo>
                    <a:pt x="269" y="275"/>
                    <a:pt x="290" y="274"/>
                    <a:pt x="308" y="274"/>
                  </a:cubicBezTo>
                  <a:lnTo>
                    <a:pt x="335" y="274"/>
                  </a:lnTo>
                  <a:lnTo>
                    <a:pt x="335" y="297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1" y="0"/>
                    <a:pt x="157" y="5"/>
                    <a:pt x="129" y="15"/>
                  </a:cubicBezTo>
                  <a:cubicBezTo>
                    <a:pt x="101" y="26"/>
                    <a:pt x="79" y="35"/>
                    <a:pt x="63" y="44"/>
                  </a:cubicBezTo>
                  <a:cubicBezTo>
                    <a:pt x="45" y="54"/>
                    <a:pt x="41" y="69"/>
                    <a:pt x="52" y="90"/>
                  </a:cubicBezTo>
                  <a:lnTo>
                    <a:pt x="60" y="104"/>
                  </a:lnTo>
                  <a:cubicBezTo>
                    <a:pt x="71" y="121"/>
                    <a:pt x="86" y="125"/>
                    <a:pt x="106" y="116"/>
                  </a:cubicBezTo>
                  <a:cubicBezTo>
                    <a:pt x="118" y="109"/>
                    <a:pt x="133" y="102"/>
                    <a:pt x="153" y="95"/>
                  </a:cubicBezTo>
                  <a:cubicBezTo>
                    <a:pt x="173" y="87"/>
                    <a:pt x="196" y="83"/>
                    <a:pt x="222" y="83"/>
                  </a:cubicBezTo>
                  <a:cubicBezTo>
                    <a:pt x="237" y="83"/>
                    <a:pt x="252" y="85"/>
                    <a:pt x="266" y="89"/>
                  </a:cubicBezTo>
                  <a:cubicBezTo>
                    <a:pt x="279" y="93"/>
                    <a:pt x="291" y="99"/>
                    <a:pt x="301" y="108"/>
                  </a:cubicBezTo>
                  <a:cubicBezTo>
                    <a:pt x="311" y="117"/>
                    <a:pt x="319" y="128"/>
                    <a:pt x="325" y="143"/>
                  </a:cubicBezTo>
                  <a:cubicBezTo>
                    <a:pt x="331" y="157"/>
                    <a:pt x="334" y="175"/>
                    <a:pt x="334" y="196"/>
                  </a:cubicBezTo>
                  <a:lnTo>
                    <a:pt x="334" y="209"/>
                  </a:lnTo>
                  <a:lnTo>
                    <a:pt x="307" y="209"/>
                  </a:lnTo>
                  <a:cubicBezTo>
                    <a:pt x="290" y="209"/>
                    <a:pt x="270" y="210"/>
                    <a:pt x="248" y="211"/>
                  </a:cubicBezTo>
                  <a:cubicBezTo>
                    <a:pt x="226" y="213"/>
                    <a:pt x="203" y="216"/>
                    <a:pt x="180" y="220"/>
                  </a:cubicBezTo>
                  <a:cubicBezTo>
                    <a:pt x="157" y="224"/>
                    <a:pt x="135" y="230"/>
                    <a:pt x="114" y="238"/>
                  </a:cubicBezTo>
                  <a:cubicBezTo>
                    <a:pt x="92" y="246"/>
                    <a:pt x="73" y="257"/>
                    <a:pt x="56" y="269"/>
                  </a:cubicBezTo>
                  <a:cubicBezTo>
                    <a:pt x="39" y="282"/>
                    <a:pt x="26" y="298"/>
                    <a:pt x="16" y="318"/>
                  </a:cubicBezTo>
                  <a:cubicBezTo>
                    <a:pt x="6" y="337"/>
                    <a:pt x="0" y="360"/>
                    <a:pt x="0" y="386"/>
                  </a:cubicBezTo>
                  <a:cubicBezTo>
                    <a:pt x="0" y="411"/>
                    <a:pt x="5" y="432"/>
                    <a:pt x="15" y="451"/>
                  </a:cubicBezTo>
                  <a:cubicBezTo>
                    <a:pt x="24" y="469"/>
                    <a:pt x="37" y="485"/>
                    <a:pt x="53" y="498"/>
                  </a:cubicBezTo>
                  <a:cubicBezTo>
                    <a:pt x="69" y="512"/>
                    <a:pt x="87" y="522"/>
                    <a:pt x="108" y="528"/>
                  </a:cubicBezTo>
                  <a:cubicBezTo>
                    <a:pt x="129" y="535"/>
                    <a:pt x="151" y="539"/>
                    <a:pt x="173" y="539"/>
                  </a:cubicBezTo>
                  <a:cubicBezTo>
                    <a:pt x="204" y="539"/>
                    <a:pt x="229" y="533"/>
                    <a:pt x="250" y="522"/>
                  </a:cubicBezTo>
                  <a:cubicBezTo>
                    <a:pt x="271" y="511"/>
                    <a:pt x="289" y="498"/>
                    <a:pt x="302" y="485"/>
                  </a:cubicBezTo>
                  <a:cubicBezTo>
                    <a:pt x="318" y="469"/>
                    <a:pt x="331" y="451"/>
                    <a:pt x="341" y="431"/>
                  </a:cubicBezTo>
                  <a:lnTo>
                    <a:pt x="343" y="431"/>
                  </a:lnTo>
                  <a:cubicBezTo>
                    <a:pt x="342" y="434"/>
                    <a:pt x="341" y="436"/>
                    <a:pt x="341" y="439"/>
                  </a:cubicBezTo>
                  <a:cubicBezTo>
                    <a:pt x="340" y="442"/>
                    <a:pt x="340" y="445"/>
                    <a:pt x="340" y="449"/>
                  </a:cubicBezTo>
                  <a:lnTo>
                    <a:pt x="340" y="462"/>
                  </a:lnTo>
                  <a:lnTo>
                    <a:pt x="340" y="493"/>
                  </a:lnTo>
                  <a:cubicBezTo>
                    <a:pt x="340" y="515"/>
                    <a:pt x="351" y="526"/>
                    <a:pt x="373" y="526"/>
                  </a:cubicBezTo>
                  <a:lnTo>
                    <a:pt x="399" y="526"/>
                  </a:lnTo>
                  <a:cubicBezTo>
                    <a:pt x="421" y="526"/>
                    <a:pt x="432" y="515"/>
                    <a:pt x="432" y="493"/>
                  </a:cubicBezTo>
                  <a:lnTo>
                    <a:pt x="432" y="201"/>
                  </a:lnTo>
                  <a:cubicBezTo>
                    <a:pt x="432" y="136"/>
                    <a:pt x="414" y="86"/>
                    <a:pt x="379" y="51"/>
                  </a:cubicBezTo>
                  <a:cubicBezTo>
                    <a:pt x="344" y="17"/>
                    <a:pt x="294" y="0"/>
                    <a:pt x="2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9" name="Freeform 10">
              <a:extLst>
                <a:ext uri="{FF2B5EF4-FFF2-40B4-BE49-F238E27FC236}">
                  <a16:creationId xmlns:a16="http://schemas.microsoft.com/office/drawing/2014/main" id="{E8D34067-4633-1916-2144-537C763B2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273675"/>
              <a:ext cx="442913" cy="508000"/>
            </a:xfrm>
            <a:custGeom>
              <a:avLst/>
              <a:gdLst>
                <a:gd name="T0" fmla="*/ 289 w 465"/>
                <a:gd name="T1" fmla="*/ 0 h 526"/>
                <a:gd name="T2" fmla="*/ 289 w 465"/>
                <a:gd name="T3" fmla="*/ 0 h 526"/>
                <a:gd name="T4" fmla="*/ 214 w 465"/>
                <a:gd name="T5" fmla="*/ 13 h 526"/>
                <a:gd name="T6" fmla="*/ 157 w 465"/>
                <a:gd name="T7" fmla="*/ 44 h 526"/>
                <a:gd name="T8" fmla="*/ 117 w 465"/>
                <a:gd name="T9" fmla="*/ 83 h 526"/>
                <a:gd name="T10" fmla="*/ 94 w 465"/>
                <a:gd name="T11" fmla="*/ 121 h 526"/>
                <a:gd name="T12" fmla="*/ 92 w 465"/>
                <a:gd name="T13" fmla="*/ 121 h 526"/>
                <a:gd name="T14" fmla="*/ 93 w 465"/>
                <a:gd name="T15" fmla="*/ 112 h 526"/>
                <a:gd name="T16" fmla="*/ 95 w 465"/>
                <a:gd name="T17" fmla="*/ 92 h 526"/>
                <a:gd name="T18" fmla="*/ 95 w 465"/>
                <a:gd name="T19" fmla="*/ 46 h 526"/>
                <a:gd name="T20" fmla="*/ 62 w 465"/>
                <a:gd name="T21" fmla="*/ 12 h 526"/>
                <a:gd name="T22" fmla="*/ 33 w 465"/>
                <a:gd name="T23" fmla="*/ 12 h 526"/>
                <a:gd name="T24" fmla="*/ 0 w 465"/>
                <a:gd name="T25" fmla="*/ 46 h 526"/>
                <a:gd name="T26" fmla="*/ 0 w 465"/>
                <a:gd name="T27" fmla="*/ 493 h 526"/>
                <a:gd name="T28" fmla="*/ 33 w 465"/>
                <a:gd name="T29" fmla="*/ 526 h 526"/>
                <a:gd name="T30" fmla="*/ 65 w 465"/>
                <a:gd name="T31" fmla="*/ 526 h 526"/>
                <a:gd name="T32" fmla="*/ 98 w 465"/>
                <a:gd name="T33" fmla="*/ 493 h 526"/>
                <a:gd name="T34" fmla="*/ 98 w 465"/>
                <a:gd name="T35" fmla="*/ 281 h 526"/>
                <a:gd name="T36" fmla="*/ 111 w 465"/>
                <a:gd name="T37" fmla="*/ 206 h 526"/>
                <a:gd name="T38" fmla="*/ 147 w 465"/>
                <a:gd name="T39" fmla="*/ 145 h 526"/>
                <a:gd name="T40" fmla="*/ 201 w 465"/>
                <a:gd name="T41" fmla="*/ 105 h 526"/>
                <a:gd name="T42" fmla="*/ 270 w 465"/>
                <a:gd name="T43" fmla="*/ 91 h 526"/>
                <a:gd name="T44" fmla="*/ 320 w 465"/>
                <a:gd name="T45" fmla="*/ 101 h 526"/>
                <a:gd name="T46" fmla="*/ 349 w 465"/>
                <a:gd name="T47" fmla="*/ 128 h 526"/>
                <a:gd name="T48" fmla="*/ 363 w 465"/>
                <a:gd name="T49" fmla="*/ 169 h 526"/>
                <a:gd name="T50" fmla="*/ 366 w 465"/>
                <a:gd name="T51" fmla="*/ 220 h 526"/>
                <a:gd name="T52" fmla="*/ 366 w 465"/>
                <a:gd name="T53" fmla="*/ 493 h 526"/>
                <a:gd name="T54" fmla="*/ 400 w 465"/>
                <a:gd name="T55" fmla="*/ 526 h 526"/>
                <a:gd name="T56" fmla="*/ 431 w 465"/>
                <a:gd name="T57" fmla="*/ 526 h 526"/>
                <a:gd name="T58" fmla="*/ 465 w 465"/>
                <a:gd name="T59" fmla="*/ 493 h 526"/>
                <a:gd name="T60" fmla="*/ 465 w 465"/>
                <a:gd name="T61" fmla="*/ 197 h 526"/>
                <a:gd name="T62" fmla="*/ 423 w 465"/>
                <a:gd name="T63" fmla="*/ 49 h 526"/>
                <a:gd name="T64" fmla="*/ 289 w 465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526">
                  <a:moveTo>
                    <a:pt x="289" y="0"/>
                  </a:moveTo>
                  <a:lnTo>
                    <a:pt x="289" y="0"/>
                  </a:lnTo>
                  <a:cubicBezTo>
                    <a:pt x="261" y="0"/>
                    <a:pt x="236" y="4"/>
                    <a:pt x="214" y="13"/>
                  </a:cubicBezTo>
                  <a:cubicBezTo>
                    <a:pt x="192" y="21"/>
                    <a:pt x="174" y="32"/>
                    <a:pt x="157" y="44"/>
                  </a:cubicBezTo>
                  <a:cubicBezTo>
                    <a:pt x="141" y="56"/>
                    <a:pt x="128" y="69"/>
                    <a:pt x="117" y="83"/>
                  </a:cubicBezTo>
                  <a:cubicBezTo>
                    <a:pt x="107" y="98"/>
                    <a:pt x="99" y="110"/>
                    <a:pt x="94" y="121"/>
                  </a:cubicBezTo>
                  <a:lnTo>
                    <a:pt x="92" y="121"/>
                  </a:lnTo>
                  <a:cubicBezTo>
                    <a:pt x="92" y="118"/>
                    <a:pt x="93" y="115"/>
                    <a:pt x="93" y="112"/>
                  </a:cubicBezTo>
                  <a:cubicBezTo>
                    <a:pt x="95" y="105"/>
                    <a:pt x="95" y="98"/>
                    <a:pt x="95" y="92"/>
                  </a:cubicBezTo>
                  <a:lnTo>
                    <a:pt x="95" y="46"/>
                  </a:lnTo>
                  <a:cubicBezTo>
                    <a:pt x="95" y="24"/>
                    <a:pt x="84" y="12"/>
                    <a:pt x="62" y="12"/>
                  </a:cubicBezTo>
                  <a:lnTo>
                    <a:pt x="33" y="12"/>
                  </a:lnTo>
                  <a:cubicBezTo>
                    <a:pt x="11" y="12"/>
                    <a:pt x="0" y="24"/>
                    <a:pt x="0" y="46"/>
                  </a:cubicBezTo>
                  <a:lnTo>
                    <a:pt x="0" y="493"/>
                  </a:lnTo>
                  <a:cubicBezTo>
                    <a:pt x="0" y="515"/>
                    <a:pt x="11" y="526"/>
                    <a:pt x="33" y="526"/>
                  </a:cubicBezTo>
                  <a:lnTo>
                    <a:pt x="65" y="526"/>
                  </a:lnTo>
                  <a:cubicBezTo>
                    <a:pt x="87" y="526"/>
                    <a:pt x="98" y="515"/>
                    <a:pt x="98" y="493"/>
                  </a:cubicBezTo>
                  <a:lnTo>
                    <a:pt x="98" y="281"/>
                  </a:lnTo>
                  <a:cubicBezTo>
                    <a:pt x="98" y="254"/>
                    <a:pt x="103" y="229"/>
                    <a:pt x="111" y="206"/>
                  </a:cubicBezTo>
                  <a:cubicBezTo>
                    <a:pt x="119" y="183"/>
                    <a:pt x="131" y="162"/>
                    <a:pt x="147" y="145"/>
                  </a:cubicBezTo>
                  <a:cubicBezTo>
                    <a:pt x="162" y="129"/>
                    <a:pt x="180" y="115"/>
                    <a:pt x="201" y="105"/>
                  </a:cubicBezTo>
                  <a:cubicBezTo>
                    <a:pt x="222" y="96"/>
                    <a:pt x="245" y="91"/>
                    <a:pt x="270" y="91"/>
                  </a:cubicBezTo>
                  <a:cubicBezTo>
                    <a:pt x="290" y="91"/>
                    <a:pt x="307" y="94"/>
                    <a:pt x="320" y="101"/>
                  </a:cubicBezTo>
                  <a:cubicBezTo>
                    <a:pt x="333" y="107"/>
                    <a:pt x="342" y="117"/>
                    <a:pt x="349" y="128"/>
                  </a:cubicBezTo>
                  <a:cubicBezTo>
                    <a:pt x="356" y="140"/>
                    <a:pt x="361" y="153"/>
                    <a:pt x="363" y="169"/>
                  </a:cubicBezTo>
                  <a:cubicBezTo>
                    <a:pt x="365" y="184"/>
                    <a:pt x="366" y="201"/>
                    <a:pt x="366" y="220"/>
                  </a:cubicBezTo>
                  <a:lnTo>
                    <a:pt x="366" y="493"/>
                  </a:lnTo>
                  <a:cubicBezTo>
                    <a:pt x="366" y="515"/>
                    <a:pt x="378" y="526"/>
                    <a:pt x="400" y="526"/>
                  </a:cubicBezTo>
                  <a:lnTo>
                    <a:pt x="431" y="526"/>
                  </a:lnTo>
                  <a:cubicBezTo>
                    <a:pt x="454" y="526"/>
                    <a:pt x="465" y="515"/>
                    <a:pt x="465" y="493"/>
                  </a:cubicBezTo>
                  <a:lnTo>
                    <a:pt x="465" y="197"/>
                  </a:lnTo>
                  <a:cubicBezTo>
                    <a:pt x="465" y="132"/>
                    <a:pt x="451" y="82"/>
                    <a:pt x="423" y="49"/>
                  </a:cubicBezTo>
                  <a:cubicBezTo>
                    <a:pt x="395" y="17"/>
                    <a:pt x="350" y="0"/>
                    <a:pt x="28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0" name="Freeform 11">
              <a:extLst>
                <a:ext uri="{FF2B5EF4-FFF2-40B4-BE49-F238E27FC236}">
                  <a16:creationId xmlns:a16="http://schemas.microsoft.com/office/drawing/2014/main" id="{8D243812-777D-02C8-64B4-76507EF11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5091113"/>
              <a:ext cx="414338" cy="690562"/>
            </a:xfrm>
            <a:custGeom>
              <a:avLst/>
              <a:gdLst>
                <a:gd name="T0" fmla="*/ 401 w 434"/>
                <a:gd name="T1" fmla="*/ 629 h 716"/>
                <a:gd name="T2" fmla="*/ 401 w 434"/>
                <a:gd name="T3" fmla="*/ 629 h 716"/>
                <a:gd name="T4" fmla="*/ 100 w 434"/>
                <a:gd name="T5" fmla="*/ 629 h 716"/>
                <a:gd name="T6" fmla="*/ 100 w 434"/>
                <a:gd name="T7" fmla="*/ 398 h 716"/>
                <a:gd name="T8" fmla="*/ 324 w 434"/>
                <a:gd name="T9" fmla="*/ 398 h 716"/>
                <a:gd name="T10" fmla="*/ 358 w 434"/>
                <a:gd name="T11" fmla="*/ 365 h 716"/>
                <a:gd name="T12" fmla="*/ 358 w 434"/>
                <a:gd name="T13" fmla="*/ 345 h 716"/>
                <a:gd name="T14" fmla="*/ 324 w 434"/>
                <a:gd name="T15" fmla="*/ 311 h 716"/>
                <a:gd name="T16" fmla="*/ 100 w 434"/>
                <a:gd name="T17" fmla="*/ 311 h 716"/>
                <a:gd name="T18" fmla="*/ 100 w 434"/>
                <a:gd name="T19" fmla="*/ 87 h 716"/>
                <a:gd name="T20" fmla="*/ 383 w 434"/>
                <a:gd name="T21" fmla="*/ 87 h 716"/>
                <a:gd name="T22" fmla="*/ 417 w 434"/>
                <a:gd name="T23" fmla="*/ 53 h 716"/>
                <a:gd name="T24" fmla="*/ 417 w 434"/>
                <a:gd name="T25" fmla="*/ 33 h 716"/>
                <a:gd name="T26" fmla="*/ 383 w 434"/>
                <a:gd name="T27" fmla="*/ 0 h 716"/>
                <a:gd name="T28" fmla="*/ 34 w 434"/>
                <a:gd name="T29" fmla="*/ 0 h 716"/>
                <a:gd name="T30" fmla="*/ 0 w 434"/>
                <a:gd name="T31" fmla="*/ 33 h 716"/>
                <a:gd name="T32" fmla="*/ 0 w 434"/>
                <a:gd name="T33" fmla="*/ 683 h 716"/>
                <a:gd name="T34" fmla="*/ 34 w 434"/>
                <a:gd name="T35" fmla="*/ 716 h 716"/>
                <a:gd name="T36" fmla="*/ 401 w 434"/>
                <a:gd name="T37" fmla="*/ 716 h 716"/>
                <a:gd name="T38" fmla="*/ 434 w 434"/>
                <a:gd name="T39" fmla="*/ 683 h 716"/>
                <a:gd name="T40" fmla="*/ 434 w 434"/>
                <a:gd name="T41" fmla="*/ 662 h 716"/>
                <a:gd name="T42" fmla="*/ 401 w 434"/>
                <a:gd name="T43" fmla="*/ 62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4" h="716">
                  <a:moveTo>
                    <a:pt x="401" y="629"/>
                  </a:moveTo>
                  <a:lnTo>
                    <a:pt x="401" y="629"/>
                  </a:lnTo>
                  <a:lnTo>
                    <a:pt x="100" y="629"/>
                  </a:lnTo>
                  <a:lnTo>
                    <a:pt x="100" y="398"/>
                  </a:lnTo>
                  <a:lnTo>
                    <a:pt x="324" y="398"/>
                  </a:lnTo>
                  <a:cubicBezTo>
                    <a:pt x="347" y="398"/>
                    <a:pt x="358" y="387"/>
                    <a:pt x="358" y="365"/>
                  </a:cubicBezTo>
                  <a:lnTo>
                    <a:pt x="358" y="345"/>
                  </a:lnTo>
                  <a:cubicBezTo>
                    <a:pt x="358" y="322"/>
                    <a:pt x="347" y="311"/>
                    <a:pt x="324" y="311"/>
                  </a:cubicBezTo>
                  <a:lnTo>
                    <a:pt x="100" y="311"/>
                  </a:lnTo>
                  <a:lnTo>
                    <a:pt x="100" y="87"/>
                  </a:lnTo>
                  <a:lnTo>
                    <a:pt x="383" y="87"/>
                  </a:lnTo>
                  <a:cubicBezTo>
                    <a:pt x="406" y="87"/>
                    <a:pt x="417" y="75"/>
                    <a:pt x="417" y="53"/>
                  </a:cubicBezTo>
                  <a:lnTo>
                    <a:pt x="417" y="33"/>
                  </a:lnTo>
                  <a:cubicBezTo>
                    <a:pt x="417" y="10"/>
                    <a:pt x="406" y="0"/>
                    <a:pt x="383" y="0"/>
                  </a:cubicBezTo>
                  <a:lnTo>
                    <a:pt x="34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2" y="716"/>
                    <a:pt x="34" y="716"/>
                  </a:cubicBezTo>
                  <a:lnTo>
                    <a:pt x="401" y="716"/>
                  </a:lnTo>
                  <a:cubicBezTo>
                    <a:pt x="423" y="716"/>
                    <a:pt x="434" y="705"/>
                    <a:pt x="434" y="683"/>
                  </a:cubicBezTo>
                  <a:lnTo>
                    <a:pt x="434" y="662"/>
                  </a:lnTo>
                  <a:cubicBezTo>
                    <a:pt x="434" y="640"/>
                    <a:pt x="423" y="629"/>
                    <a:pt x="401" y="6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89D7C376-14A5-691D-410A-4FEA94903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5273675"/>
              <a:ext cx="179388" cy="21748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2" name="Freeform 13">
              <a:extLst>
                <a:ext uri="{FF2B5EF4-FFF2-40B4-BE49-F238E27FC236}">
                  <a16:creationId xmlns:a16="http://schemas.microsoft.com/office/drawing/2014/main" id="{5395FE17-11B6-9104-DA7A-64FB60B83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5562600"/>
              <a:ext cx="179388" cy="219075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3" name="Freeform 14">
              <a:extLst>
                <a:ext uri="{FF2B5EF4-FFF2-40B4-BE49-F238E27FC236}">
                  <a16:creationId xmlns:a16="http://schemas.microsoft.com/office/drawing/2014/main" id="{3CD3721B-5384-4DA9-9ACB-ECD45AC0183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5273675"/>
              <a:ext cx="457200" cy="520700"/>
            </a:xfrm>
            <a:custGeom>
              <a:avLst/>
              <a:gdLst>
                <a:gd name="T0" fmla="*/ 104 w 478"/>
                <a:gd name="T1" fmla="*/ 215 h 538"/>
                <a:gd name="T2" fmla="*/ 104 w 478"/>
                <a:gd name="T3" fmla="*/ 215 h 538"/>
                <a:gd name="T4" fmla="*/ 157 w 478"/>
                <a:gd name="T5" fmla="*/ 113 h 538"/>
                <a:gd name="T6" fmla="*/ 255 w 478"/>
                <a:gd name="T7" fmla="*/ 77 h 538"/>
                <a:gd name="T8" fmla="*/ 341 w 478"/>
                <a:gd name="T9" fmla="*/ 112 h 538"/>
                <a:gd name="T10" fmla="*/ 380 w 478"/>
                <a:gd name="T11" fmla="*/ 215 h 538"/>
                <a:gd name="T12" fmla="*/ 104 w 478"/>
                <a:gd name="T13" fmla="*/ 215 h 538"/>
                <a:gd name="T14" fmla="*/ 421 w 478"/>
                <a:gd name="T15" fmla="*/ 69 h 538"/>
                <a:gd name="T16" fmla="*/ 421 w 478"/>
                <a:gd name="T17" fmla="*/ 69 h 538"/>
                <a:gd name="T18" fmla="*/ 351 w 478"/>
                <a:gd name="T19" fmla="*/ 18 h 538"/>
                <a:gd name="T20" fmla="*/ 257 w 478"/>
                <a:gd name="T21" fmla="*/ 0 h 538"/>
                <a:gd name="T22" fmla="*/ 155 w 478"/>
                <a:gd name="T23" fmla="*/ 19 h 538"/>
                <a:gd name="T24" fmla="*/ 73 w 478"/>
                <a:gd name="T25" fmla="*/ 74 h 538"/>
                <a:gd name="T26" fmla="*/ 19 w 478"/>
                <a:gd name="T27" fmla="*/ 159 h 538"/>
                <a:gd name="T28" fmla="*/ 0 w 478"/>
                <a:gd name="T29" fmla="*/ 269 h 538"/>
                <a:gd name="T30" fmla="*/ 19 w 478"/>
                <a:gd name="T31" fmla="*/ 375 h 538"/>
                <a:gd name="T32" fmla="*/ 75 w 478"/>
                <a:gd name="T33" fmla="*/ 461 h 538"/>
                <a:gd name="T34" fmla="*/ 161 w 478"/>
                <a:gd name="T35" fmla="*/ 518 h 538"/>
                <a:gd name="T36" fmla="*/ 272 w 478"/>
                <a:gd name="T37" fmla="*/ 538 h 538"/>
                <a:gd name="T38" fmla="*/ 329 w 478"/>
                <a:gd name="T39" fmla="*/ 533 h 538"/>
                <a:gd name="T40" fmla="*/ 378 w 478"/>
                <a:gd name="T41" fmla="*/ 519 h 538"/>
                <a:gd name="T42" fmla="*/ 417 w 478"/>
                <a:gd name="T43" fmla="*/ 501 h 538"/>
                <a:gd name="T44" fmla="*/ 446 w 478"/>
                <a:gd name="T45" fmla="*/ 484 h 538"/>
                <a:gd name="T46" fmla="*/ 461 w 478"/>
                <a:gd name="T47" fmla="*/ 464 h 538"/>
                <a:gd name="T48" fmla="*/ 456 w 478"/>
                <a:gd name="T49" fmla="*/ 439 h 538"/>
                <a:gd name="T50" fmla="*/ 447 w 478"/>
                <a:gd name="T51" fmla="*/ 424 h 538"/>
                <a:gd name="T52" fmla="*/ 401 w 478"/>
                <a:gd name="T53" fmla="*/ 413 h 538"/>
                <a:gd name="T54" fmla="*/ 352 w 478"/>
                <a:gd name="T55" fmla="*/ 439 h 538"/>
                <a:gd name="T56" fmla="*/ 278 w 478"/>
                <a:gd name="T57" fmla="*/ 453 h 538"/>
                <a:gd name="T58" fmla="*/ 212 w 478"/>
                <a:gd name="T59" fmla="*/ 442 h 538"/>
                <a:gd name="T60" fmla="*/ 157 w 478"/>
                <a:gd name="T61" fmla="*/ 408 h 538"/>
                <a:gd name="T62" fmla="*/ 117 w 478"/>
                <a:gd name="T63" fmla="*/ 354 h 538"/>
                <a:gd name="T64" fmla="*/ 100 w 478"/>
                <a:gd name="T65" fmla="*/ 280 h 538"/>
                <a:gd name="T66" fmla="*/ 443 w 478"/>
                <a:gd name="T67" fmla="*/ 280 h 538"/>
                <a:gd name="T68" fmla="*/ 468 w 478"/>
                <a:gd name="T69" fmla="*/ 269 h 538"/>
                <a:gd name="T70" fmla="*/ 478 w 478"/>
                <a:gd name="T71" fmla="*/ 245 h 538"/>
                <a:gd name="T72" fmla="*/ 463 w 478"/>
                <a:gd name="T73" fmla="*/ 146 h 538"/>
                <a:gd name="T74" fmla="*/ 421 w 478"/>
                <a:gd name="T75" fmla="*/ 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8" h="538">
                  <a:moveTo>
                    <a:pt x="104" y="215"/>
                  </a:moveTo>
                  <a:lnTo>
                    <a:pt x="104" y="215"/>
                  </a:lnTo>
                  <a:cubicBezTo>
                    <a:pt x="112" y="171"/>
                    <a:pt x="129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8" y="77"/>
                    <a:pt x="317" y="89"/>
                    <a:pt x="341" y="112"/>
                  </a:cubicBezTo>
                  <a:cubicBezTo>
                    <a:pt x="365" y="135"/>
                    <a:pt x="378" y="169"/>
                    <a:pt x="380" y="215"/>
                  </a:cubicBezTo>
                  <a:lnTo>
                    <a:pt x="104" y="215"/>
                  </a:lnTo>
                  <a:close/>
                  <a:moveTo>
                    <a:pt x="421" y="69"/>
                  </a:moveTo>
                  <a:lnTo>
                    <a:pt x="421" y="69"/>
                  </a:lnTo>
                  <a:cubicBezTo>
                    <a:pt x="402" y="48"/>
                    <a:pt x="379" y="31"/>
                    <a:pt x="351" y="18"/>
                  </a:cubicBezTo>
                  <a:cubicBezTo>
                    <a:pt x="323" y="6"/>
                    <a:pt x="292" y="0"/>
                    <a:pt x="257" y="0"/>
                  </a:cubicBezTo>
                  <a:cubicBezTo>
                    <a:pt x="220" y="0"/>
                    <a:pt x="186" y="7"/>
                    <a:pt x="155" y="19"/>
                  </a:cubicBezTo>
                  <a:cubicBezTo>
                    <a:pt x="123" y="32"/>
                    <a:pt x="96" y="50"/>
                    <a:pt x="73" y="74"/>
                  </a:cubicBezTo>
                  <a:cubicBezTo>
                    <a:pt x="51" y="97"/>
                    <a:pt x="33" y="125"/>
                    <a:pt x="19" y="159"/>
                  </a:cubicBezTo>
                  <a:cubicBezTo>
                    <a:pt x="6" y="192"/>
                    <a:pt x="0" y="229"/>
                    <a:pt x="0" y="269"/>
                  </a:cubicBezTo>
                  <a:cubicBezTo>
                    <a:pt x="0" y="307"/>
                    <a:pt x="6" y="343"/>
                    <a:pt x="19" y="375"/>
                  </a:cubicBezTo>
                  <a:cubicBezTo>
                    <a:pt x="33" y="408"/>
                    <a:pt x="51" y="437"/>
                    <a:pt x="75" y="461"/>
                  </a:cubicBezTo>
                  <a:cubicBezTo>
                    <a:pt x="99" y="485"/>
                    <a:pt x="128" y="504"/>
                    <a:pt x="161" y="518"/>
                  </a:cubicBezTo>
                  <a:cubicBezTo>
                    <a:pt x="194" y="532"/>
                    <a:pt x="231" y="538"/>
                    <a:pt x="272" y="538"/>
                  </a:cubicBezTo>
                  <a:cubicBezTo>
                    <a:pt x="292" y="538"/>
                    <a:pt x="311" y="537"/>
                    <a:pt x="329" y="533"/>
                  </a:cubicBezTo>
                  <a:cubicBezTo>
                    <a:pt x="347" y="529"/>
                    <a:pt x="363" y="525"/>
                    <a:pt x="378" y="519"/>
                  </a:cubicBezTo>
                  <a:cubicBezTo>
                    <a:pt x="392" y="514"/>
                    <a:pt x="406" y="508"/>
                    <a:pt x="417" y="501"/>
                  </a:cubicBezTo>
                  <a:cubicBezTo>
                    <a:pt x="429" y="495"/>
                    <a:pt x="438" y="489"/>
                    <a:pt x="446" y="484"/>
                  </a:cubicBezTo>
                  <a:cubicBezTo>
                    <a:pt x="454" y="478"/>
                    <a:pt x="460" y="472"/>
                    <a:pt x="461" y="464"/>
                  </a:cubicBezTo>
                  <a:cubicBezTo>
                    <a:pt x="463" y="456"/>
                    <a:pt x="461" y="448"/>
                    <a:pt x="456" y="439"/>
                  </a:cubicBezTo>
                  <a:lnTo>
                    <a:pt x="447" y="424"/>
                  </a:lnTo>
                  <a:cubicBezTo>
                    <a:pt x="436" y="405"/>
                    <a:pt x="421" y="402"/>
                    <a:pt x="401" y="413"/>
                  </a:cubicBezTo>
                  <a:cubicBezTo>
                    <a:pt x="389" y="421"/>
                    <a:pt x="373" y="430"/>
                    <a:pt x="352" y="439"/>
                  </a:cubicBezTo>
                  <a:cubicBezTo>
                    <a:pt x="331" y="449"/>
                    <a:pt x="306" y="453"/>
                    <a:pt x="278" y="453"/>
                  </a:cubicBezTo>
                  <a:cubicBezTo>
                    <a:pt x="255" y="453"/>
                    <a:pt x="233" y="449"/>
                    <a:pt x="212" y="442"/>
                  </a:cubicBezTo>
                  <a:cubicBezTo>
                    <a:pt x="192" y="435"/>
                    <a:pt x="173" y="423"/>
                    <a:pt x="157" y="408"/>
                  </a:cubicBezTo>
                  <a:cubicBezTo>
                    <a:pt x="141" y="394"/>
                    <a:pt x="128" y="375"/>
                    <a:pt x="117" y="354"/>
                  </a:cubicBezTo>
                  <a:cubicBezTo>
                    <a:pt x="107" y="332"/>
                    <a:pt x="102" y="307"/>
                    <a:pt x="100" y="280"/>
                  </a:cubicBezTo>
                  <a:lnTo>
                    <a:pt x="443" y="280"/>
                  </a:lnTo>
                  <a:cubicBezTo>
                    <a:pt x="454" y="280"/>
                    <a:pt x="462" y="276"/>
                    <a:pt x="468" y="269"/>
                  </a:cubicBezTo>
                  <a:cubicBezTo>
                    <a:pt x="475" y="263"/>
                    <a:pt x="478" y="254"/>
                    <a:pt x="478" y="245"/>
                  </a:cubicBezTo>
                  <a:cubicBezTo>
                    <a:pt x="478" y="209"/>
                    <a:pt x="473" y="176"/>
                    <a:pt x="463" y="146"/>
                  </a:cubicBezTo>
                  <a:cubicBezTo>
                    <a:pt x="454" y="117"/>
                    <a:pt x="439" y="91"/>
                    <a:pt x="421" y="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4" name="Freeform 15">
              <a:extLst>
                <a:ext uri="{FF2B5EF4-FFF2-40B4-BE49-F238E27FC236}">
                  <a16:creationId xmlns:a16="http://schemas.microsoft.com/office/drawing/2014/main" id="{0B7FA339-C6D2-E391-ADC1-75D0047FA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91113"/>
              <a:ext cx="163513" cy="695324"/>
            </a:xfrm>
            <a:custGeom>
              <a:avLst/>
              <a:gdLst>
                <a:gd name="T0" fmla="*/ 145 w 172"/>
                <a:gd name="T1" fmla="*/ 632 h 720"/>
                <a:gd name="T2" fmla="*/ 145 w 172"/>
                <a:gd name="T3" fmla="*/ 632 h 720"/>
                <a:gd name="T4" fmla="*/ 129 w 172"/>
                <a:gd name="T5" fmla="*/ 628 h 720"/>
                <a:gd name="T6" fmla="*/ 114 w 172"/>
                <a:gd name="T7" fmla="*/ 619 h 720"/>
                <a:gd name="T8" fmla="*/ 103 w 172"/>
                <a:gd name="T9" fmla="*/ 598 h 720"/>
                <a:gd name="T10" fmla="*/ 99 w 172"/>
                <a:gd name="T11" fmla="*/ 564 h 720"/>
                <a:gd name="T12" fmla="*/ 99 w 172"/>
                <a:gd name="T13" fmla="*/ 33 h 720"/>
                <a:gd name="T14" fmla="*/ 65 w 172"/>
                <a:gd name="T15" fmla="*/ 0 h 720"/>
                <a:gd name="T16" fmla="*/ 34 w 172"/>
                <a:gd name="T17" fmla="*/ 0 h 720"/>
                <a:gd name="T18" fmla="*/ 0 w 172"/>
                <a:gd name="T19" fmla="*/ 33 h 720"/>
                <a:gd name="T20" fmla="*/ 0 w 172"/>
                <a:gd name="T21" fmla="*/ 576 h 720"/>
                <a:gd name="T22" fmla="*/ 14 w 172"/>
                <a:gd name="T23" fmla="*/ 653 h 720"/>
                <a:gd name="T24" fmla="*/ 48 w 172"/>
                <a:gd name="T25" fmla="*/ 697 h 720"/>
                <a:gd name="T26" fmla="*/ 92 w 172"/>
                <a:gd name="T27" fmla="*/ 716 h 720"/>
                <a:gd name="T28" fmla="*/ 137 w 172"/>
                <a:gd name="T29" fmla="*/ 720 h 720"/>
                <a:gd name="T30" fmla="*/ 164 w 172"/>
                <a:gd name="T31" fmla="*/ 711 h 720"/>
                <a:gd name="T32" fmla="*/ 172 w 172"/>
                <a:gd name="T33" fmla="*/ 686 h 720"/>
                <a:gd name="T34" fmla="*/ 172 w 172"/>
                <a:gd name="T35" fmla="*/ 661 h 720"/>
                <a:gd name="T36" fmla="*/ 164 w 172"/>
                <a:gd name="T37" fmla="*/ 641 h 720"/>
                <a:gd name="T38" fmla="*/ 145 w 172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720">
                  <a:moveTo>
                    <a:pt x="145" y="632"/>
                  </a:moveTo>
                  <a:lnTo>
                    <a:pt x="145" y="632"/>
                  </a:lnTo>
                  <a:cubicBezTo>
                    <a:pt x="140" y="631"/>
                    <a:pt x="134" y="630"/>
                    <a:pt x="129" y="628"/>
                  </a:cubicBezTo>
                  <a:cubicBezTo>
                    <a:pt x="124" y="627"/>
                    <a:pt x="119" y="624"/>
                    <a:pt x="114" y="619"/>
                  </a:cubicBezTo>
                  <a:cubicBezTo>
                    <a:pt x="109" y="614"/>
                    <a:pt x="105" y="607"/>
                    <a:pt x="103" y="598"/>
                  </a:cubicBezTo>
                  <a:cubicBezTo>
                    <a:pt x="100" y="590"/>
                    <a:pt x="99" y="578"/>
                    <a:pt x="99" y="564"/>
                  </a:cubicBezTo>
                  <a:lnTo>
                    <a:pt x="99" y="33"/>
                  </a:lnTo>
                  <a:cubicBezTo>
                    <a:pt x="99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5" y="634"/>
                    <a:pt x="14" y="653"/>
                  </a:cubicBezTo>
                  <a:cubicBezTo>
                    <a:pt x="23" y="672"/>
                    <a:pt x="34" y="687"/>
                    <a:pt x="48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9" y="719"/>
                    <a:pt x="124" y="720"/>
                    <a:pt x="137" y="720"/>
                  </a:cubicBezTo>
                  <a:cubicBezTo>
                    <a:pt x="150" y="720"/>
                    <a:pt x="159" y="717"/>
                    <a:pt x="164" y="711"/>
                  </a:cubicBezTo>
                  <a:cubicBezTo>
                    <a:pt x="169" y="705"/>
                    <a:pt x="172" y="697"/>
                    <a:pt x="172" y="686"/>
                  </a:cubicBezTo>
                  <a:lnTo>
                    <a:pt x="172" y="661"/>
                  </a:lnTo>
                  <a:cubicBezTo>
                    <a:pt x="172" y="652"/>
                    <a:pt x="169" y="645"/>
                    <a:pt x="164" y="641"/>
                  </a:cubicBezTo>
                  <a:cubicBezTo>
                    <a:pt x="159" y="636"/>
                    <a:pt x="153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9EF2C4F5-32D4-EF1B-B710-283C713DC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5091113"/>
              <a:ext cx="376238" cy="690562"/>
            </a:xfrm>
            <a:custGeom>
              <a:avLst/>
              <a:gdLst>
                <a:gd name="T0" fmla="*/ 361 w 395"/>
                <a:gd name="T1" fmla="*/ 0 h 716"/>
                <a:gd name="T2" fmla="*/ 361 w 395"/>
                <a:gd name="T3" fmla="*/ 0 h 716"/>
                <a:gd name="T4" fmla="*/ 33 w 395"/>
                <a:gd name="T5" fmla="*/ 0 h 716"/>
                <a:gd name="T6" fmla="*/ 0 w 395"/>
                <a:gd name="T7" fmla="*/ 33 h 716"/>
                <a:gd name="T8" fmla="*/ 0 w 395"/>
                <a:gd name="T9" fmla="*/ 683 h 716"/>
                <a:gd name="T10" fmla="*/ 33 w 395"/>
                <a:gd name="T11" fmla="*/ 716 h 716"/>
                <a:gd name="T12" fmla="*/ 66 w 395"/>
                <a:gd name="T13" fmla="*/ 716 h 716"/>
                <a:gd name="T14" fmla="*/ 99 w 395"/>
                <a:gd name="T15" fmla="*/ 683 h 716"/>
                <a:gd name="T16" fmla="*/ 99 w 395"/>
                <a:gd name="T17" fmla="*/ 410 h 716"/>
                <a:gd name="T18" fmla="*/ 316 w 395"/>
                <a:gd name="T19" fmla="*/ 410 h 716"/>
                <a:gd name="T20" fmla="*/ 350 w 395"/>
                <a:gd name="T21" fmla="*/ 376 h 716"/>
                <a:gd name="T22" fmla="*/ 350 w 395"/>
                <a:gd name="T23" fmla="*/ 356 h 716"/>
                <a:gd name="T24" fmla="*/ 316 w 395"/>
                <a:gd name="T25" fmla="*/ 322 h 716"/>
                <a:gd name="T26" fmla="*/ 99 w 395"/>
                <a:gd name="T27" fmla="*/ 322 h 716"/>
                <a:gd name="T28" fmla="*/ 99 w 395"/>
                <a:gd name="T29" fmla="*/ 87 h 716"/>
                <a:gd name="T30" fmla="*/ 361 w 395"/>
                <a:gd name="T31" fmla="*/ 87 h 716"/>
                <a:gd name="T32" fmla="*/ 395 w 395"/>
                <a:gd name="T33" fmla="*/ 53 h 716"/>
                <a:gd name="T34" fmla="*/ 395 w 395"/>
                <a:gd name="T35" fmla="*/ 33 h 716"/>
                <a:gd name="T36" fmla="*/ 361 w 395"/>
                <a:gd name="T3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5" h="716">
                  <a:moveTo>
                    <a:pt x="361" y="0"/>
                  </a:moveTo>
                  <a:lnTo>
                    <a:pt x="361" y="0"/>
                  </a:ln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3" y="716"/>
                  </a:cubicBezTo>
                  <a:lnTo>
                    <a:pt x="66" y="716"/>
                  </a:lnTo>
                  <a:cubicBezTo>
                    <a:pt x="88" y="716"/>
                    <a:pt x="99" y="705"/>
                    <a:pt x="99" y="683"/>
                  </a:cubicBezTo>
                  <a:lnTo>
                    <a:pt x="99" y="410"/>
                  </a:lnTo>
                  <a:lnTo>
                    <a:pt x="316" y="410"/>
                  </a:lnTo>
                  <a:cubicBezTo>
                    <a:pt x="339" y="410"/>
                    <a:pt x="350" y="398"/>
                    <a:pt x="350" y="376"/>
                  </a:cubicBezTo>
                  <a:lnTo>
                    <a:pt x="350" y="356"/>
                  </a:lnTo>
                  <a:cubicBezTo>
                    <a:pt x="350" y="333"/>
                    <a:pt x="339" y="322"/>
                    <a:pt x="316" y="322"/>
                  </a:cubicBezTo>
                  <a:lnTo>
                    <a:pt x="99" y="322"/>
                  </a:lnTo>
                  <a:lnTo>
                    <a:pt x="99" y="87"/>
                  </a:lnTo>
                  <a:lnTo>
                    <a:pt x="361" y="87"/>
                  </a:lnTo>
                  <a:cubicBezTo>
                    <a:pt x="383" y="87"/>
                    <a:pt x="395" y="75"/>
                    <a:pt x="395" y="53"/>
                  </a:cubicBezTo>
                  <a:lnTo>
                    <a:pt x="395" y="33"/>
                  </a:lnTo>
                  <a:cubicBezTo>
                    <a:pt x="395" y="10"/>
                    <a:pt x="383" y="0"/>
                    <a:pt x="36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BB9315D4-0DA5-6AC9-D743-C2FD2B19E98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743575"/>
              <a:ext cx="9525" cy="28575"/>
            </a:xfrm>
            <a:custGeom>
              <a:avLst/>
              <a:gdLst>
                <a:gd name="T0" fmla="*/ 4 w 9"/>
                <a:gd name="T1" fmla="*/ 29 h 29"/>
                <a:gd name="T2" fmla="*/ 4 w 9"/>
                <a:gd name="T3" fmla="*/ 29 h 29"/>
                <a:gd name="T4" fmla="*/ 0 w 9"/>
                <a:gd name="T5" fmla="*/ 0 h 29"/>
                <a:gd name="T6" fmla="*/ 4 w 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4" y="29"/>
                  </a:moveTo>
                  <a:lnTo>
                    <a:pt x="4" y="29"/>
                  </a:lnTo>
                  <a:cubicBezTo>
                    <a:pt x="9" y="21"/>
                    <a:pt x="7" y="11"/>
                    <a:pt x="0" y="0"/>
                  </a:cubicBezTo>
                  <a:cubicBezTo>
                    <a:pt x="7" y="11"/>
                    <a:pt x="9" y="21"/>
                    <a:pt x="4" y="29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865360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47">
          <p15:clr>
            <a:srgbClr val="FBAE40"/>
          </p15:clr>
        </p15:guide>
        <p15:guide id="4" pos="7333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orient="horz" pos="3838">
          <p15:clr>
            <a:srgbClr val="FBAE40"/>
          </p15:clr>
        </p15:guide>
        <p15:guide id="7" orient="horz" pos="4074">
          <p15:clr>
            <a:srgbClr val="FBAE40"/>
          </p15:clr>
        </p15:guide>
        <p15:guide id="8" orient="horz" pos="709">
          <p15:clr>
            <a:srgbClr val="FBAE40"/>
          </p15:clr>
        </p15:guide>
        <p15:guide id="9" orient="horz" pos="61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62F4942F-50EF-6FF1-43D2-DA4A336C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F42BE0F-A2D1-C8CA-B275-5F20B12E8C31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A3DE-8EE9-E0F6-5D69-C834404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8" y="1136694"/>
            <a:ext cx="11354842" cy="4992644"/>
          </a:xfrm>
        </p:spPr>
        <p:txBody>
          <a:bodyPr/>
          <a:lstStyle>
            <a:lvl1pPr marL="342900" indent="-342900">
              <a:buClr>
                <a:srgbClr val="FF6600"/>
              </a:buClr>
              <a:buFont typeface="Arial" panose="020B0604020202020204" pitchFamily="34" charset="0"/>
              <a:buChar char="•"/>
              <a:defRPr b="0" i="0" baseline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07/02/2025</a:t>
            </a:fld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022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861">
          <p15:clr>
            <a:srgbClr val="FBAE40"/>
          </p15:clr>
        </p15:guide>
        <p15:guide id="6" pos="302">
          <p15:clr>
            <a:srgbClr val="FBAE40"/>
          </p15:clr>
        </p15:guide>
        <p15:guide id="7" pos="3840">
          <p15:clr>
            <a:srgbClr val="FBAE40"/>
          </p15:clr>
        </p15:guide>
        <p15:guide id="8" pos="740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Ti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777" y="5760991"/>
            <a:ext cx="6005512" cy="5381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98E073D-16B3-BCD2-3AD4-BAB4BA4476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777" y="1616219"/>
            <a:ext cx="6014477" cy="2302126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777" y="4227418"/>
            <a:ext cx="6005512" cy="90646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Author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AC7F37B-4F35-EF8C-187D-CE603CB99A50}"/>
              </a:ext>
            </a:extLst>
          </p:cNvPr>
          <p:cNvGrpSpPr/>
          <p:nvPr/>
        </p:nvGrpSpPr>
        <p:grpSpPr>
          <a:xfrm>
            <a:off x="541435" y="573035"/>
            <a:ext cx="2658869" cy="419432"/>
            <a:chOff x="3678238" y="5073651"/>
            <a:chExt cx="4568825" cy="720724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9F9A8205-8969-0961-507A-DFF2A5F686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78238" y="5100638"/>
              <a:ext cx="4552950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AE97F156-BF3F-5300-D9E6-F903D894C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5073651"/>
              <a:ext cx="854075" cy="708024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D5C8019-A526-EAFE-5629-C8363874F7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9863" y="5273675"/>
              <a:ext cx="457200" cy="520700"/>
            </a:xfrm>
            <a:custGeom>
              <a:avLst/>
              <a:gdLst>
                <a:gd name="T0" fmla="*/ 105 w 479"/>
                <a:gd name="T1" fmla="*/ 215 h 538"/>
                <a:gd name="T2" fmla="*/ 105 w 479"/>
                <a:gd name="T3" fmla="*/ 215 h 538"/>
                <a:gd name="T4" fmla="*/ 157 w 479"/>
                <a:gd name="T5" fmla="*/ 113 h 538"/>
                <a:gd name="T6" fmla="*/ 255 w 479"/>
                <a:gd name="T7" fmla="*/ 77 h 538"/>
                <a:gd name="T8" fmla="*/ 342 w 479"/>
                <a:gd name="T9" fmla="*/ 112 h 538"/>
                <a:gd name="T10" fmla="*/ 380 w 479"/>
                <a:gd name="T11" fmla="*/ 215 h 538"/>
                <a:gd name="T12" fmla="*/ 105 w 479"/>
                <a:gd name="T13" fmla="*/ 215 h 538"/>
                <a:gd name="T14" fmla="*/ 469 w 479"/>
                <a:gd name="T15" fmla="*/ 269 h 538"/>
                <a:gd name="T16" fmla="*/ 469 w 479"/>
                <a:gd name="T17" fmla="*/ 269 h 538"/>
                <a:gd name="T18" fmla="*/ 479 w 479"/>
                <a:gd name="T19" fmla="*/ 245 h 538"/>
                <a:gd name="T20" fmla="*/ 464 w 479"/>
                <a:gd name="T21" fmla="*/ 146 h 538"/>
                <a:gd name="T22" fmla="*/ 421 w 479"/>
                <a:gd name="T23" fmla="*/ 69 h 538"/>
                <a:gd name="T24" fmla="*/ 352 w 479"/>
                <a:gd name="T25" fmla="*/ 18 h 538"/>
                <a:gd name="T26" fmla="*/ 257 w 479"/>
                <a:gd name="T27" fmla="*/ 0 h 538"/>
                <a:gd name="T28" fmla="*/ 155 w 479"/>
                <a:gd name="T29" fmla="*/ 19 h 538"/>
                <a:gd name="T30" fmla="*/ 74 w 479"/>
                <a:gd name="T31" fmla="*/ 74 h 538"/>
                <a:gd name="T32" fmla="*/ 20 w 479"/>
                <a:gd name="T33" fmla="*/ 159 h 538"/>
                <a:gd name="T34" fmla="*/ 0 w 479"/>
                <a:gd name="T35" fmla="*/ 269 h 538"/>
                <a:gd name="T36" fmla="*/ 20 w 479"/>
                <a:gd name="T37" fmla="*/ 375 h 538"/>
                <a:gd name="T38" fmla="*/ 76 w 479"/>
                <a:gd name="T39" fmla="*/ 461 h 538"/>
                <a:gd name="T40" fmla="*/ 162 w 479"/>
                <a:gd name="T41" fmla="*/ 518 h 538"/>
                <a:gd name="T42" fmla="*/ 272 w 479"/>
                <a:gd name="T43" fmla="*/ 538 h 538"/>
                <a:gd name="T44" fmla="*/ 330 w 479"/>
                <a:gd name="T45" fmla="*/ 533 h 538"/>
                <a:gd name="T46" fmla="*/ 378 w 479"/>
                <a:gd name="T47" fmla="*/ 519 h 538"/>
                <a:gd name="T48" fmla="*/ 418 w 479"/>
                <a:gd name="T49" fmla="*/ 501 h 538"/>
                <a:gd name="T50" fmla="*/ 446 w 479"/>
                <a:gd name="T51" fmla="*/ 484 h 538"/>
                <a:gd name="T52" fmla="*/ 462 w 479"/>
                <a:gd name="T53" fmla="*/ 464 h 538"/>
                <a:gd name="T54" fmla="*/ 456 w 479"/>
                <a:gd name="T55" fmla="*/ 439 h 538"/>
                <a:gd name="T56" fmla="*/ 447 w 479"/>
                <a:gd name="T57" fmla="*/ 424 h 538"/>
                <a:gd name="T58" fmla="*/ 401 w 479"/>
                <a:gd name="T59" fmla="*/ 413 h 538"/>
                <a:gd name="T60" fmla="*/ 353 w 479"/>
                <a:gd name="T61" fmla="*/ 439 h 538"/>
                <a:gd name="T62" fmla="*/ 278 w 479"/>
                <a:gd name="T63" fmla="*/ 453 h 538"/>
                <a:gd name="T64" fmla="*/ 213 w 479"/>
                <a:gd name="T65" fmla="*/ 442 h 538"/>
                <a:gd name="T66" fmla="*/ 158 w 479"/>
                <a:gd name="T67" fmla="*/ 408 h 538"/>
                <a:gd name="T68" fmla="*/ 118 w 479"/>
                <a:gd name="T69" fmla="*/ 354 h 538"/>
                <a:gd name="T70" fmla="*/ 101 w 479"/>
                <a:gd name="T71" fmla="*/ 280 h 538"/>
                <a:gd name="T72" fmla="*/ 444 w 479"/>
                <a:gd name="T73" fmla="*/ 280 h 538"/>
                <a:gd name="T74" fmla="*/ 469 w 479"/>
                <a:gd name="T75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9" h="538">
                  <a:moveTo>
                    <a:pt x="105" y="215"/>
                  </a:moveTo>
                  <a:lnTo>
                    <a:pt x="105" y="215"/>
                  </a:lnTo>
                  <a:cubicBezTo>
                    <a:pt x="112" y="171"/>
                    <a:pt x="130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9" y="77"/>
                    <a:pt x="318" y="89"/>
                    <a:pt x="342" y="112"/>
                  </a:cubicBezTo>
                  <a:cubicBezTo>
                    <a:pt x="366" y="135"/>
                    <a:pt x="379" y="169"/>
                    <a:pt x="380" y="215"/>
                  </a:cubicBezTo>
                  <a:lnTo>
                    <a:pt x="105" y="215"/>
                  </a:lnTo>
                  <a:close/>
                  <a:moveTo>
                    <a:pt x="469" y="269"/>
                  </a:moveTo>
                  <a:lnTo>
                    <a:pt x="469" y="269"/>
                  </a:lnTo>
                  <a:cubicBezTo>
                    <a:pt x="475" y="263"/>
                    <a:pt x="479" y="254"/>
                    <a:pt x="479" y="245"/>
                  </a:cubicBezTo>
                  <a:cubicBezTo>
                    <a:pt x="479" y="209"/>
                    <a:pt x="474" y="176"/>
                    <a:pt x="464" y="146"/>
                  </a:cubicBezTo>
                  <a:cubicBezTo>
                    <a:pt x="454" y="117"/>
                    <a:pt x="440" y="91"/>
                    <a:pt x="421" y="69"/>
                  </a:cubicBezTo>
                  <a:cubicBezTo>
                    <a:pt x="402" y="48"/>
                    <a:pt x="379" y="31"/>
                    <a:pt x="352" y="18"/>
                  </a:cubicBezTo>
                  <a:cubicBezTo>
                    <a:pt x="324" y="6"/>
                    <a:pt x="292" y="0"/>
                    <a:pt x="257" y="0"/>
                  </a:cubicBezTo>
                  <a:cubicBezTo>
                    <a:pt x="221" y="0"/>
                    <a:pt x="187" y="7"/>
                    <a:pt x="155" y="19"/>
                  </a:cubicBezTo>
                  <a:cubicBezTo>
                    <a:pt x="124" y="32"/>
                    <a:pt x="96" y="50"/>
                    <a:pt x="74" y="74"/>
                  </a:cubicBezTo>
                  <a:cubicBezTo>
                    <a:pt x="51" y="97"/>
                    <a:pt x="33" y="125"/>
                    <a:pt x="20" y="159"/>
                  </a:cubicBezTo>
                  <a:cubicBezTo>
                    <a:pt x="7" y="192"/>
                    <a:pt x="0" y="229"/>
                    <a:pt x="0" y="269"/>
                  </a:cubicBezTo>
                  <a:cubicBezTo>
                    <a:pt x="0" y="307"/>
                    <a:pt x="7" y="343"/>
                    <a:pt x="20" y="375"/>
                  </a:cubicBezTo>
                  <a:cubicBezTo>
                    <a:pt x="33" y="408"/>
                    <a:pt x="52" y="437"/>
                    <a:pt x="76" y="461"/>
                  </a:cubicBezTo>
                  <a:cubicBezTo>
                    <a:pt x="100" y="485"/>
                    <a:pt x="128" y="504"/>
                    <a:pt x="162" y="518"/>
                  </a:cubicBezTo>
                  <a:cubicBezTo>
                    <a:pt x="195" y="532"/>
                    <a:pt x="232" y="538"/>
                    <a:pt x="272" y="538"/>
                  </a:cubicBezTo>
                  <a:cubicBezTo>
                    <a:pt x="293" y="538"/>
                    <a:pt x="312" y="537"/>
                    <a:pt x="330" y="533"/>
                  </a:cubicBezTo>
                  <a:cubicBezTo>
                    <a:pt x="348" y="529"/>
                    <a:pt x="364" y="525"/>
                    <a:pt x="378" y="519"/>
                  </a:cubicBezTo>
                  <a:cubicBezTo>
                    <a:pt x="393" y="514"/>
                    <a:pt x="406" y="508"/>
                    <a:pt x="418" y="501"/>
                  </a:cubicBezTo>
                  <a:cubicBezTo>
                    <a:pt x="429" y="495"/>
                    <a:pt x="439" y="489"/>
                    <a:pt x="446" y="484"/>
                  </a:cubicBezTo>
                  <a:cubicBezTo>
                    <a:pt x="455" y="478"/>
                    <a:pt x="460" y="472"/>
                    <a:pt x="462" y="464"/>
                  </a:cubicBezTo>
                  <a:cubicBezTo>
                    <a:pt x="463" y="456"/>
                    <a:pt x="462" y="448"/>
                    <a:pt x="456" y="439"/>
                  </a:cubicBezTo>
                  <a:lnTo>
                    <a:pt x="447" y="424"/>
                  </a:lnTo>
                  <a:cubicBezTo>
                    <a:pt x="437" y="405"/>
                    <a:pt x="422" y="402"/>
                    <a:pt x="401" y="413"/>
                  </a:cubicBezTo>
                  <a:cubicBezTo>
                    <a:pt x="390" y="421"/>
                    <a:pt x="374" y="430"/>
                    <a:pt x="353" y="439"/>
                  </a:cubicBezTo>
                  <a:cubicBezTo>
                    <a:pt x="332" y="449"/>
                    <a:pt x="307" y="453"/>
                    <a:pt x="278" y="453"/>
                  </a:cubicBezTo>
                  <a:cubicBezTo>
                    <a:pt x="255" y="453"/>
                    <a:pt x="234" y="449"/>
                    <a:pt x="213" y="442"/>
                  </a:cubicBezTo>
                  <a:cubicBezTo>
                    <a:pt x="192" y="435"/>
                    <a:pt x="174" y="423"/>
                    <a:pt x="158" y="408"/>
                  </a:cubicBezTo>
                  <a:cubicBezTo>
                    <a:pt x="141" y="394"/>
                    <a:pt x="128" y="375"/>
                    <a:pt x="118" y="354"/>
                  </a:cubicBezTo>
                  <a:cubicBezTo>
                    <a:pt x="108" y="332"/>
                    <a:pt x="102" y="307"/>
                    <a:pt x="101" y="280"/>
                  </a:cubicBezTo>
                  <a:lnTo>
                    <a:pt x="444" y="280"/>
                  </a:lnTo>
                  <a:cubicBezTo>
                    <a:pt x="454" y="280"/>
                    <a:pt x="462" y="276"/>
                    <a:pt x="469" y="2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C3B228EA-2A64-70AD-4F25-086C72C634C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091113"/>
              <a:ext cx="163513" cy="695324"/>
            </a:xfrm>
            <a:custGeom>
              <a:avLst/>
              <a:gdLst>
                <a:gd name="T0" fmla="*/ 145 w 171"/>
                <a:gd name="T1" fmla="*/ 632 h 720"/>
                <a:gd name="T2" fmla="*/ 145 w 171"/>
                <a:gd name="T3" fmla="*/ 632 h 720"/>
                <a:gd name="T4" fmla="*/ 129 w 171"/>
                <a:gd name="T5" fmla="*/ 628 h 720"/>
                <a:gd name="T6" fmla="*/ 113 w 171"/>
                <a:gd name="T7" fmla="*/ 619 h 720"/>
                <a:gd name="T8" fmla="*/ 102 w 171"/>
                <a:gd name="T9" fmla="*/ 598 h 720"/>
                <a:gd name="T10" fmla="*/ 98 w 171"/>
                <a:gd name="T11" fmla="*/ 564 h 720"/>
                <a:gd name="T12" fmla="*/ 98 w 171"/>
                <a:gd name="T13" fmla="*/ 33 h 720"/>
                <a:gd name="T14" fmla="*/ 65 w 171"/>
                <a:gd name="T15" fmla="*/ 0 h 720"/>
                <a:gd name="T16" fmla="*/ 33 w 171"/>
                <a:gd name="T17" fmla="*/ 0 h 720"/>
                <a:gd name="T18" fmla="*/ 0 w 171"/>
                <a:gd name="T19" fmla="*/ 33 h 720"/>
                <a:gd name="T20" fmla="*/ 0 w 171"/>
                <a:gd name="T21" fmla="*/ 576 h 720"/>
                <a:gd name="T22" fmla="*/ 13 w 171"/>
                <a:gd name="T23" fmla="*/ 653 h 720"/>
                <a:gd name="T24" fmla="*/ 47 w 171"/>
                <a:gd name="T25" fmla="*/ 697 h 720"/>
                <a:gd name="T26" fmla="*/ 92 w 171"/>
                <a:gd name="T27" fmla="*/ 716 h 720"/>
                <a:gd name="T28" fmla="*/ 137 w 171"/>
                <a:gd name="T29" fmla="*/ 720 h 720"/>
                <a:gd name="T30" fmla="*/ 164 w 171"/>
                <a:gd name="T31" fmla="*/ 711 h 720"/>
                <a:gd name="T32" fmla="*/ 171 w 171"/>
                <a:gd name="T33" fmla="*/ 686 h 720"/>
                <a:gd name="T34" fmla="*/ 171 w 171"/>
                <a:gd name="T35" fmla="*/ 661 h 720"/>
                <a:gd name="T36" fmla="*/ 164 w 171"/>
                <a:gd name="T37" fmla="*/ 641 h 720"/>
                <a:gd name="T38" fmla="*/ 145 w 171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720">
                  <a:moveTo>
                    <a:pt x="145" y="632"/>
                  </a:moveTo>
                  <a:lnTo>
                    <a:pt x="145" y="632"/>
                  </a:lnTo>
                  <a:cubicBezTo>
                    <a:pt x="139" y="631"/>
                    <a:pt x="134" y="630"/>
                    <a:pt x="129" y="628"/>
                  </a:cubicBezTo>
                  <a:cubicBezTo>
                    <a:pt x="123" y="627"/>
                    <a:pt x="118" y="624"/>
                    <a:pt x="113" y="619"/>
                  </a:cubicBezTo>
                  <a:cubicBezTo>
                    <a:pt x="109" y="614"/>
                    <a:pt x="105" y="607"/>
                    <a:pt x="102" y="598"/>
                  </a:cubicBezTo>
                  <a:cubicBezTo>
                    <a:pt x="99" y="590"/>
                    <a:pt x="98" y="578"/>
                    <a:pt x="98" y="564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4" y="634"/>
                    <a:pt x="13" y="653"/>
                  </a:cubicBezTo>
                  <a:cubicBezTo>
                    <a:pt x="22" y="672"/>
                    <a:pt x="34" y="687"/>
                    <a:pt x="47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8" y="719"/>
                    <a:pt x="123" y="720"/>
                    <a:pt x="137" y="720"/>
                  </a:cubicBezTo>
                  <a:cubicBezTo>
                    <a:pt x="149" y="720"/>
                    <a:pt x="158" y="717"/>
                    <a:pt x="164" y="711"/>
                  </a:cubicBezTo>
                  <a:cubicBezTo>
                    <a:pt x="169" y="705"/>
                    <a:pt x="171" y="697"/>
                    <a:pt x="171" y="686"/>
                  </a:cubicBezTo>
                  <a:lnTo>
                    <a:pt x="171" y="661"/>
                  </a:lnTo>
                  <a:cubicBezTo>
                    <a:pt x="171" y="652"/>
                    <a:pt x="169" y="645"/>
                    <a:pt x="164" y="641"/>
                  </a:cubicBezTo>
                  <a:cubicBezTo>
                    <a:pt x="158" y="636"/>
                    <a:pt x="152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28DE98F0-33E9-4040-D004-991E1A41E6D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5091113"/>
              <a:ext cx="466725" cy="703262"/>
            </a:xfrm>
            <a:custGeom>
              <a:avLst/>
              <a:gdLst>
                <a:gd name="T0" fmla="*/ 378 w 489"/>
                <a:gd name="T1" fmla="*/ 538 h 729"/>
                <a:gd name="T2" fmla="*/ 378 w 489"/>
                <a:gd name="T3" fmla="*/ 538 h 729"/>
                <a:gd name="T4" fmla="*/ 346 w 489"/>
                <a:gd name="T5" fmla="*/ 596 h 729"/>
                <a:gd name="T6" fmla="*/ 298 w 489"/>
                <a:gd name="T7" fmla="*/ 631 h 729"/>
                <a:gd name="T8" fmla="*/ 240 w 489"/>
                <a:gd name="T9" fmla="*/ 643 h 729"/>
                <a:gd name="T10" fmla="*/ 176 w 489"/>
                <a:gd name="T11" fmla="*/ 628 h 729"/>
                <a:gd name="T12" fmla="*/ 132 w 489"/>
                <a:gd name="T13" fmla="*/ 587 h 729"/>
                <a:gd name="T14" fmla="*/ 105 w 489"/>
                <a:gd name="T15" fmla="*/ 528 h 729"/>
                <a:gd name="T16" fmla="*/ 96 w 489"/>
                <a:gd name="T17" fmla="*/ 460 h 729"/>
                <a:gd name="T18" fmla="*/ 108 w 489"/>
                <a:gd name="T19" fmla="*/ 378 h 729"/>
                <a:gd name="T20" fmla="*/ 141 w 489"/>
                <a:gd name="T21" fmla="*/ 321 h 729"/>
                <a:gd name="T22" fmla="*/ 188 w 489"/>
                <a:gd name="T23" fmla="*/ 288 h 729"/>
                <a:gd name="T24" fmla="*/ 244 w 489"/>
                <a:gd name="T25" fmla="*/ 278 h 729"/>
                <a:gd name="T26" fmla="*/ 302 w 489"/>
                <a:gd name="T27" fmla="*/ 291 h 729"/>
                <a:gd name="T28" fmla="*/ 349 w 489"/>
                <a:gd name="T29" fmla="*/ 328 h 729"/>
                <a:gd name="T30" fmla="*/ 379 w 489"/>
                <a:gd name="T31" fmla="*/ 385 h 729"/>
                <a:gd name="T32" fmla="*/ 389 w 489"/>
                <a:gd name="T33" fmla="*/ 461 h 729"/>
                <a:gd name="T34" fmla="*/ 378 w 489"/>
                <a:gd name="T35" fmla="*/ 538 h 729"/>
                <a:gd name="T36" fmla="*/ 428 w 489"/>
                <a:gd name="T37" fmla="*/ 265 h 729"/>
                <a:gd name="T38" fmla="*/ 428 w 489"/>
                <a:gd name="T39" fmla="*/ 265 h 729"/>
                <a:gd name="T40" fmla="*/ 357 w 489"/>
                <a:gd name="T41" fmla="*/ 210 h 729"/>
                <a:gd name="T42" fmla="*/ 264 w 489"/>
                <a:gd name="T43" fmla="*/ 190 h 729"/>
                <a:gd name="T44" fmla="*/ 187 w 489"/>
                <a:gd name="T45" fmla="*/ 205 h 729"/>
                <a:gd name="T46" fmla="*/ 134 w 489"/>
                <a:gd name="T47" fmla="*/ 238 h 729"/>
                <a:gd name="T48" fmla="*/ 97 w 489"/>
                <a:gd name="T49" fmla="*/ 285 h 729"/>
                <a:gd name="T50" fmla="*/ 95 w 489"/>
                <a:gd name="T51" fmla="*/ 285 h 729"/>
                <a:gd name="T52" fmla="*/ 96 w 489"/>
                <a:gd name="T53" fmla="*/ 272 h 729"/>
                <a:gd name="T54" fmla="*/ 97 w 489"/>
                <a:gd name="T55" fmla="*/ 259 h 729"/>
                <a:gd name="T56" fmla="*/ 98 w 489"/>
                <a:gd name="T57" fmla="*/ 241 h 729"/>
                <a:gd name="T58" fmla="*/ 98 w 489"/>
                <a:gd name="T59" fmla="*/ 33 h 729"/>
                <a:gd name="T60" fmla="*/ 65 w 489"/>
                <a:gd name="T61" fmla="*/ 0 h 729"/>
                <a:gd name="T62" fmla="*/ 34 w 489"/>
                <a:gd name="T63" fmla="*/ 0 h 729"/>
                <a:gd name="T64" fmla="*/ 0 w 489"/>
                <a:gd name="T65" fmla="*/ 33 h 729"/>
                <a:gd name="T66" fmla="*/ 0 w 489"/>
                <a:gd name="T67" fmla="*/ 683 h 729"/>
                <a:gd name="T68" fmla="*/ 34 w 489"/>
                <a:gd name="T69" fmla="*/ 716 h 729"/>
                <a:gd name="T70" fmla="*/ 59 w 489"/>
                <a:gd name="T71" fmla="*/ 716 h 729"/>
                <a:gd name="T72" fmla="*/ 93 w 489"/>
                <a:gd name="T73" fmla="*/ 687 h 729"/>
                <a:gd name="T74" fmla="*/ 93 w 489"/>
                <a:gd name="T75" fmla="*/ 661 h 729"/>
                <a:gd name="T76" fmla="*/ 91 w 489"/>
                <a:gd name="T77" fmla="*/ 639 h 729"/>
                <a:gd name="T78" fmla="*/ 90 w 489"/>
                <a:gd name="T79" fmla="*/ 631 h 729"/>
                <a:gd name="T80" fmla="*/ 92 w 489"/>
                <a:gd name="T81" fmla="*/ 631 h 729"/>
                <a:gd name="T82" fmla="*/ 128 w 489"/>
                <a:gd name="T83" fmla="*/ 680 h 729"/>
                <a:gd name="T84" fmla="*/ 179 w 489"/>
                <a:gd name="T85" fmla="*/ 713 h 729"/>
                <a:gd name="T86" fmla="*/ 256 w 489"/>
                <a:gd name="T87" fmla="*/ 729 h 729"/>
                <a:gd name="T88" fmla="*/ 349 w 489"/>
                <a:gd name="T89" fmla="*/ 709 h 729"/>
                <a:gd name="T90" fmla="*/ 423 w 489"/>
                <a:gd name="T91" fmla="*/ 655 h 729"/>
                <a:gd name="T92" fmla="*/ 472 w 489"/>
                <a:gd name="T93" fmla="*/ 570 h 729"/>
                <a:gd name="T94" fmla="*/ 489 w 489"/>
                <a:gd name="T95" fmla="*/ 458 h 729"/>
                <a:gd name="T96" fmla="*/ 473 w 489"/>
                <a:gd name="T97" fmla="*/ 350 h 729"/>
                <a:gd name="T98" fmla="*/ 428 w 489"/>
                <a:gd name="T99" fmla="*/ 26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9" h="729">
                  <a:moveTo>
                    <a:pt x="378" y="538"/>
                  </a:moveTo>
                  <a:lnTo>
                    <a:pt x="378" y="538"/>
                  </a:lnTo>
                  <a:cubicBezTo>
                    <a:pt x="370" y="561"/>
                    <a:pt x="359" y="580"/>
                    <a:pt x="346" y="596"/>
                  </a:cubicBezTo>
                  <a:cubicBezTo>
                    <a:pt x="332" y="611"/>
                    <a:pt x="316" y="623"/>
                    <a:pt x="298" y="631"/>
                  </a:cubicBezTo>
                  <a:cubicBezTo>
                    <a:pt x="280" y="639"/>
                    <a:pt x="260" y="643"/>
                    <a:pt x="240" y="643"/>
                  </a:cubicBezTo>
                  <a:cubicBezTo>
                    <a:pt x="216" y="643"/>
                    <a:pt x="194" y="638"/>
                    <a:pt x="176" y="628"/>
                  </a:cubicBezTo>
                  <a:cubicBezTo>
                    <a:pt x="159" y="618"/>
                    <a:pt x="144" y="604"/>
                    <a:pt x="132" y="587"/>
                  </a:cubicBezTo>
                  <a:cubicBezTo>
                    <a:pt x="120" y="570"/>
                    <a:pt x="111" y="550"/>
                    <a:pt x="105" y="528"/>
                  </a:cubicBezTo>
                  <a:cubicBezTo>
                    <a:pt x="99" y="506"/>
                    <a:pt x="96" y="484"/>
                    <a:pt x="96" y="460"/>
                  </a:cubicBezTo>
                  <a:cubicBezTo>
                    <a:pt x="96" y="428"/>
                    <a:pt x="100" y="401"/>
                    <a:pt x="108" y="378"/>
                  </a:cubicBezTo>
                  <a:cubicBezTo>
                    <a:pt x="116" y="355"/>
                    <a:pt x="127" y="336"/>
                    <a:pt x="141" y="321"/>
                  </a:cubicBezTo>
                  <a:cubicBezTo>
                    <a:pt x="155" y="306"/>
                    <a:pt x="171" y="295"/>
                    <a:pt x="188" y="288"/>
                  </a:cubicBezTo>
                  <a:cubicBezTo>
                    <a:pt x="206" y="281"/>
                    <a:pt x="224" y="278"/>
                    <a:pt x="244" y="278"/>
                  </a:cubicBezTo>
                  <a:cubicBezTo>
                    <a:pt x="265" y="278"/>
                    <a:pt x="284" y="282"/>
                    <a:pt x="302" y="291"/>
                  </a:cubicBezTo>
                  <a:cubicBezTo>
                    <a:pt x="320" y="300"/>
                    <a:pt x="336" y="312"/>
                    <a:pt x="349" y="328"/>
                  </a:cubicBezTo>
                  <a:cubicBezTo>
                    <a:pt x="361" y="344"/>
                    <a:pt x="372" y="363"/>
                    <a:pt x="379" y="385"/>
                  </a:cubicBezTo>
                  <a:cubicBezTo>
                    <a:pt x="386" y="408"/>
                    <a:pt x="389" y="433"/>
                    <a:pt x="389" y="461"/>
                  </a:cubicBezTo>
                  <a:cubicBezTo>
                    <a:pt x="389" y="490"/>
                    <a:pt x="385" y="516"/>
                    <a:pt x="378" y="538"/>
                  </a:cubicBezTo>
                  <a:close/>
                  <a:moveTo>
                    <a:pt x="428" y="265"/>
                  </a:moveTo>
                  <a:lnTo>
                    <a:pt x="428" y="265"/>
                  </a:lnTo>
                  <a:cubicBezTo>
                    <a:pt x="408" y="241"/>
                    <a:pt x="384" y="223"/>
                    <a:pt x="357" y="210"/>
                  </a:cubicBezTo>
                  <a:cubicBezTo>
                    <a:pt x="329" y="197"/>
                    <a:pt x="298" y="190"/>
                    <a:pt x="264" y="190"/>
                  </a:cubicBezTo>
                  <a:cubicBezTo>
                    <a:pt x="234" y="190"/>
                    <a:pt x="208" y="195"/>
                    <a:pt x="187" y="205"/>
                  </a:cubicBezTo>
                  <a:cubicBezTo>
                    <a:pt x="165" y="216"/>
                    <a:pt x="148" y="226"/>
                    <a:pt x="134" y="238"/>
                  </a:cubicBezTo>
                  <a:cubicBezTo>
                    <a:pt x="119" y="252"/>
                    <a:pt x="106" y="267"/>
                    <a:pt x="97" y="285"/>
                  </a:cubicBezTo>
                  <a:lnTo>
                    <a:pt x="95" y="285"/>
                  </a:lnTo>
                  <a:cubicBezTo>
                    <a:pt x="95" y="281"/>
                    <a:pt x="95" y="277"/>
                    <a:pt x="96" y="272"/>
                  </a:cubicBezTo>
                  <a:cubicBezTo>
                    <a:pt x="96" y="268"/>
                    <a:pt x="97" y="264"/>
                    <a:pt x="97" y="259"/>
                  </a:cubicBezTo>
                  <a:cubicBezTo>
                    <a:pt x="98" y="254"/>
                    <a:pt x="98" y="248"/>
                    <a:pt x="98" y="241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4" y="716"/>
                  </a:cubicBezTo>
                  <a:lnTo>
                    <a:pt x="59" y="716"/>
                  </a:lnTo>
                  <a:cubicBezTo>
                    <a:pt x="81" y="716"/>
                    <a:pt x="93" y="707"/>
                    <a:pt x="93" y="687"/>
                  </a:cubicBezTo>
                  <a:lnTo>
                    <a:pt x="93" y="661"/>
                  </a:lnTo>
                  <a:cubicBezTo>
                    <a:pt x="93" y="653"/>
                    <a:pt x="92" y="646"/>
                    <a:pt x="91" y="639"/>
                  </a:cubicBezTo>
                  <a:cubicBezTo>
                    <a:pt x="90" y="636"/>
                    <a:pt x="90" y="634"/>
                    <a:pt x="90" y="631"/>
                  </a:cubicBezTo>
                  <a:lnTo>
                    <a:pt x="92" y="631"/>
                  </a:lnTo>
                  <a:cubicBezTo>
                    <a:pt x="100" y="649"/>
                    <a:pt x="113" y="666"/>
                    <a:pt x="128" y="680"/>
                  </a:cubicBezTo>
                  <a:cubicBezTo>
                    <a:pt x="142" y="692"/>
                    <a:pt x="159" y="703"/>
                    <a:pt x="179" y="713"/>
                  </a:cubicBezTo>
                  <a:cubicBezTo>
                    <a:pt x="200" y="723"/>
                    <a:pt x="226" y="729"/>
                    <a:pt x="256" y="729"/>
                  </a:cubicBezTo>
                  <a:cubicBezTo>
                    <a:pt x="289" y="729"/>
                    <a:pt x="320" y="722"/>
                    <a:pt x="349" y="709"/>
                  </a:cubicBezTo>
                  <a:cubicBezTo>
                    <a:pt x="377" y="696"/>
                    <a:pt x="402" y="678"/>
                    <a:pt x="423" y="655"/>
                  </a:cubicBezTo>
                  <a:cubicBezTo>
                    <a:pt x="444" y="632"/>
                    <a:pt x="460" y="603"/>
                    <a:pt x="472" y="570"/>
                  </a:cubicBezTo>
                  <a:cubicBezTo>
                    <a:pt x="483" y="537"/>
                    <a:pt x="489" y="500"/>
                    <a:pt x="489" y="458"/>
                  </a:cubicBezTo>
                  <a:cubicBezTo>
                    <a:pt x="489" y="419"/>
                    <a:pt x="484" y="383"/>
                    <a:pt x="473" y="350"/>
                  </a:cubicBezTo>
                  <a:cubicBezTo>
                    <a:pt x="463" y="317"/>
                    <a:pt x="447" y="288"/>
                    <a:pt x="428" y="26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974A4A95-5009-9B1C-CA1D-83FA0C103E3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1601" y="5273675"/>
              <a:ext cx="412750" cy="520700"/>
            </a:xfrm>
            <a:custGeom>
              <a:avLst/>
              <a:gdLst>
                <a:gd name="T0" fmla="*/ 335 w 432"/>
                <a:gd name="T1" fmla="*/ 297 h 539"/>
                <a:gd name="T2" fmla="*/ 335 w 432"/>
                <a:gd name="T3" fmla="*/ 297 h 539"/>
                <a:gd name="T4" fmla="*/ 325 w 432"/>
                <a:gd name="T5" fmla="*/ 354 h 539"/>
                <a:gd name="T6" fmla="*/ 298 w 432"/>
                <a:gd name="T7" fmla="*/ 407 h 539"/>
                <a:gd name="T8" fmla="*/ 254 w 432"/>
                <a:gd name="T9" fmla="*/ 446 h 539"/>
                <a:gd name="T10" fmla="*/ 195 w 432"/>
                <a:gd name="T11" fmla="*/ 460 h 539"/>
                <a:gd name="T12" fmla="*/ 124 w 432"/>
                <a:gd name="T13" fmla="*/ 434 h 539"/>
                <a:gd name="T14" fmla="*/ 100 w 432"/>
                <a:gd name="T15" fmla="*/ 378 h 539"/>
                <a:gd name="T16" fmla="*/ 122 w 432"/>
                <a:gd name="T17" fmla="*/ 321 h 539"/>
                <a:gd name="T18" fmla="*/ 177 w 432"/>
                <a:gd name="T19" fmla="*/ 290 h 539"/>
                <a:gd name="T20" fmla="*/ 245 w 432"/>
                <a:gd name="T21" fmla="*/ 277 h 539"/>
                <a:gd name="T22" fmla="*/ 308 w 432"/>
                <a:gd name="T23" fmla="*/ 274 h 539"/>
                <a:gd name="T24" fmla="*/ 335 w 432"/>
                <a:gd name="T25" fmla="*/ 274 h 539"/>
                <a:gd name="T26" fmla="*/ 335 w 432"/>
                <a:gd name="T27" fmla="*/ 297 h 539"/>
                <a:gd name="T28" fmla="*/ 230 w 432"/>
                <a:gd name="T29" fmla="*/ 0 h 539"/>
                <a:gd name="T30" fmla="*/ 230 w 432"/>
                <a:gd name="T31" fmla="*/ 0 h 539"/>
                <a:gd name="T32" fmla="*/ 129 w 432"/>
                <a:gd name="T33" fmla="*/ 15 h 539"/>
                <a:gd name="T34" fmla="*/ 63 w 432"/>
                <a:gd name="T35" fmla="*/ 44 h 539"/>
                <a:gd name="T36" fmla="*/ 52 w 432"/>
                <a:gd name="T37" fmla="*/ 90 h 539"/>
                <a:gd name="T38" fmla="*/ 60 w 432"/>
                <a:gd name="T39" fmla="*/ 104 h 539"/>
                <a:gd name="T40" fmla="*/ 106 w 432"/>
                <a:gd name="T41" fmla="*/ 116 h 539"/>
                <a:gd name="T42" fmla="*/ 153 w 432"/>
                <a:gd name="T43" fmla="*/ 95 h 539"/>
                <a:gd name="T44" fmla="*/ 222 w 432"/>
                <a:gd name="T45" fmla="*/ 83 h 539"/>
                <a:gd name="T46" fmla="*/ 266 w 432"/>
                <a:gd name="T47" fmla="*/ 89 h 539"/>
                <a:gd name="T48" fmla="*/ 301 w 432"/>
                <a:gd name="T49" fmla="*/ 108 h 539"/>
                <a:gd name="T50" fmla="*/ 325 w 432"/>
                <a:gd name="T51" fmla="*/ 143 h 539"/>
                <a:gd name="T52" fmla="*/ 334 w 432"/>
                <a:gd name="T53" fmla="*/ 196 h 539"/>
                <a:gd name="T54" fmla="*/ 334 w 432"/>
                <a:gd name="T55" fmla="*/ 209 h 539"/>
                <a:gd name="T56" fmla="*/ 307 w 432"/>
                <a:gd name="T57" fmla="*/ 209 h 539"/>
                <a:gd name="T58" fmla="*/ 248 w 432"/>
                <a:gd name="T59" fmla="*/ 211 h 539"/>
                <a:gd name="T60" fmla="*/ 180 w 432"/>
                <a:gd name="T61" fmla="*/ 220 h 539"/>
                <a:gd name="T62" fmla="*/ 114 w 432"/>
                <a:gd name="T63" fmla="*/ 238 h 539"/>
                <a:gd name="T64" fmla="*/ 56 w 432"/>
                <a:gd name="T65" fmla="*/ 269 h 539"/>
                <a:gd name="T66" fmla="*/ 16 w 432"/>
                <a:gd name="T67" fmla="*/ 318 h 539"/>
                <a:gd name="T68" fmla="*/ 0 w 432"/>
                <a:gd name="T69" fmla="*/ 386 h 539"/>
                <a:gd name="T70" fmla="*/ 15 w 432"/>
                <a:gd name="T71" fmla="*/ 451 h 539"/>
                <a:gd name="T72" fmla="*/ 53 w 432"/>
                <a:gd name="T73" fmla="*/ 498 h 539"/>
                <a:gd name="T74" fmla="*/ 108 w 432"/>
                <a:gd name="T75" fmla="*/ 528 h 539"/>
                <a:gd name="T76" fmla="*/ 173 w 432"/>
                <a:gd name="T77" fmla="*/ 539 h 539"/>
                <a:gd name="T78" fmla="*/ 250 w 432"/>
                <a:gd name="T79" fmla="*/ 522 h 539"/>
                <a:gd name="T80" fmla="*/ 302 w 432"/>
                <a:gd name="T81" fmla="*/ 485 h 539"/>
                <a:gd name="T82" fmla="*/ 341 w 432"/>
                <a:gd name="T83" fmla="*/ 431 h 539"/>
                <a:gd name="T84" fmla="*/ 343 w 432"/>
                <a:gd name="T85" fmla="*/ 431 h 539"/>
                <a:gd name="T86" fmla="*/ 341 w 432"/>
                <a:gd name="T87" fmla="*/ 439 h 539"/>
                <a:gd name="T88" fmla="*/ 340 w 432"/>
                <a:gd name="T89" fmla="*/ 449 h 539"/>
                <a:gd name="T90" fmla="*/ 340 w 432"/>
                <a:gd name="T91" fmla="*/ 462 h 539"/>
                <a:gd name="T92" fmla="*/ 340 w 432"/>
                <a:gd name="T93" fmla="*/ 493 h 539"/>
                <a:gd name="T94" fmla="*/ 373 w 432"/>
                <a:gd name="T95" fmla="*/ 526 h 539"/>
                <a:gd name="T96" fmla="*/ 399 w 432"/>
                <a:gd name="T97" fmla="*/ 526 h 539"/>
                <a:gd name="T98" fmla="*/ 432 w 432"/>
                <a:gd name="T99" fmla="*/ 493 h 539"/>
                <a:gd name="T100" fmla="*/ 432 w 432"/>
                <a:gd name="T101" fmla="*/ 201 h 539"/>
                <a:gd name="T102" fmla="*/ 379 w 432"/>
                <a:gd name="T103" fmla="*/ 51 h 539"/>
                <a:gd name="T104" fmla="*/ 230 w 432"/>
                <a:gd name="T10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2" h="539">
                  <a:moveTo>
                    <a:pt x="335" y="297"/>
                  </a:moveTo>
                  <a:lnTo>
                    <a:pt x="335" y="297"/>
                  </a:lnTo>
                  <a:cubicBezTo>
                    <a:pt x="335" y="316"/>
                    <a:pt x="331" y="335"/>
                    <a:pt x="325" y="354"/>
                  </a:cubicBezTo>
                  <a:cubicBezTo>
                    <a:pt x="319" y="373"/>
                    <a:pt x="309" y="391"/>
                    <a:pt x="298" y="407"/>
                  </a:cubicBezTo>
                  <a:cubicBezTo>
                    <a:pt x="286" y="423"/>
                    <a:pt x="271" y="436"/>
                    <a:pt x="254" y="446"/>
                  </a:cubicBezTo>
                  <a:cubicBezTo>
                    <a:pt x="237" y="455"/>
                    <a:pt x="217" y="460"/>
                    <a:pt x="195" y="460"/>
                  </a:cubicBezTo>
                  <a:cubicBezTo>
                    <a:pt x="164" y="460"/>
                    <a:pt x="140" y="452"/>
                    <a:pt x="124" y="434"/>
                  </a:cubicBezTo>
                  <a:cubicBezTo>
                    <a:pt x="108" y="417"/>
                    <a:pt x="100" y="398"/>
                    <a:pt x="100" y="378"/>
                  </a:cubicBezTo>
                  <a:cubicBezTo>
                    <a:pt x="100" y="354"/>
                    <a:pt x="107" y="335"/>
                    <a:pt x="122" y="321"/>
                  </a:cubicBezTo>
                  <a:cubicBezTo>
                    <a:pt x="137" y="307"/>
                    <a:pt x="155" y="296"/>
                    <a:pt x="177" y="290"/>
                  </a:cubicBezTo>
                  <a:cubicBezTo>
                    <a:pt x="199" y="283"/>
                    <a:pt x="222" y="279"/>
                    <a:pt x="245" y="277"/>
                  </a:cubicBezTo>
                  <a:cubicBezTo>
                    <a:pt x="269" y="275"/>
                    <a:pt x="290" y="274"/>
                    <a:pt x="308" y="274"/>
                  </a:cubicBezTo>
                  <a:lnTo>
                    <a:pt x="335" y="274"/>
                  </a:lnTo>
                  <a:lnTo>
                    <a:pt x="335" y="297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1" y="0"/>
                    <a:pt x="157" y="5"/>
                    <a:pt x="129" y="15"/>
                  </a:cubicBezTo>
                  <a:cubicBezTo>
                    <a:pt x="101" y="26"/>
                    <a:pt x="79" y="35"/>
                    <a:pt x="63" y="44"/>
                  </a:cubicBezTo>
                  <a:cubicBezTo>
                    <a:pt x="45" y="54"/>
                    <a:pt x="41" y="69"/>
                    <a:pt x="52" y="90"/>
                  </a:cubicBezTo>
                  <a:lnTo>
                    <a:pt x="60" y="104"/>
                  </a:lnTo>
                  <a:cubicBezTo>
                    <a:pt x="71" y="121"/>
                    <a:pt x="86" y="125"/>
                    <a:pt x="106" y="116"/>
                  </a:cubicBezTo>
                  <a:cubicBezTo>
                    <a:pt x="118" y="109"/>
                    <a:pt x="133" y="102"/>
                    <a:pt x="153" y="95"/>
                  </a:cubicBezTo>
                  <a:cubicBezTo>
                    <a:pt x="173" y="87"/>
                    <a:pt x="196" y="83"/>
                    <a:pt x="222" y="83"/>
                  </a:cubicBezTo>
                  <a:cubicBezTo>
                    <a:pt x="237" y="83"/>
                    <a:pt x="252" y="85"/>
                    <a:pt x="266" y="89"/>
                  </a:cubicBezTo>
                  <a:cubicBezTo>
                    <a:pt x="279" y="93"/>
                    <a:pt x="291" y="99"/>
                    <a:pt x="301" y="108"/>
                  </a:cubicBezTo>
                  <a:cubicBezTo>
                    <a:pt x="311" y="117"/>
                    <a:pt x="319" y="128"/>
                    <a:pt x="325" y="143"/>
                  </a:cubicBezTo>
                  <a:cubicBezTo>
                    <a:pt x="331" y="157"/>
                    <a:pt x="334" y="175"/>
                    <a:pt x="334" y="196"/>
                  </a:cubicBezTo>
                  <a:lnTo>
                    <a:pt x="334" y="209"/>
                  </a:lnTo>
                  <a:lnTo>
                    <a:pt x="307" y="209"/>
                  </a:lnTo>
                  <a:cubicBezTo>
                    <a:pt x="290" y="209"/>
                    <a:pt x="270" y="210"/>
                    <a:pt x="248" y="211"/>
                  </a:cubicBezTo>
                  <a:cubicBezTo>
                    <a:pt x="226" y="213"/>
                    <a:pt x="203" y="216"/>
                    <a:pt x="180" y="220"/>
                  </a:cubicBezTo>
                  <a:cubicBezTo>
                    <a:pt x="157" y="224"/>
                    <a:pt x="135" y="230"/>
                    <a:pt x="114" y="238"/>
                  </a:cubicBezTo>
                  <a:cubicBezTo>
                    <a:pt x="92" y="246"/>
                    <a:pt x="73" y="257"/>
                    <a:pt x="56" y="269"/>
                  </a:cubicBezTo>
                  <a:cubicBezTo>
                    <a:pt x="39" y="282"/>
                    <a:pt x="26" y="298"/>
                    <a:pt x="16" y="318"/>
                  </a:cubicBezTo>
                  <a:cubicBezTo>
                    <a:pt x="6" y="337"/>
                    <a:pt x="0" y="360"/>
                    <a:pt x="0" y="386"/>
                  </a:cubicBezTo>
                  <a:cubicBezTo>
                    <a:pt x="0" y="411"/>
                    <a:pt x="5" y="432"/>
                    <a:pt x="15" y="451"/>
                  </a:cubicBezTo>
                  <a:cubicBezTo>
                    <a:pt x="24" y="469"/>
                    <a:pt x="37" y="485"/>
                    <a:pt x="53" y="498"/>
                  </a:cubicBezTo>
                  <a:cubicBezTo>
                    <a:pt x="69" y="512"/>
                    <a:pt x="87" y="522"/>
                    <a:pt x="108" y="528"/>
                  </a:cubicBezTo>
                  <a:cubicBezTo>
                    <a:pt x="129" y="535"/>
                    <a:pt x="151" y="539"/>
                    <a:pt x="173" y="539"/>
                  </a:cubicBezTo>
                  <a:cubicBezTo>
                    <a:pt x="204" y="539"/>
                    <a:pt x="229" y="533"/>
                    <a:pt x="250" y="522"/>
                  </a:cubicBezTo>
                  <a:cubicBezTo>
                    <a:pt x="271" y="511"/>
                    <a:pt x="289" y="498"/>
                    <a:pt x="302" y="485"/>
                  </a:cubicBezTo>
                  <a:cubicBezTo>
                    <a:pt x="318" y="469"/>
                    <a:pt x="331" y="451"/>
                    <a:pt x="341" y="431"/>
                  </a:cubicBezTo>
                  <a:lnTo>
                    <a:pt x="343" y="431"/>
                  </a:lnTo>
                  <a:cubicBezTo>
                    <a:pt x="342" y="434"/>
                    <a:pt x="341" y="436"/>
                    <a:pt x="341" y="439"/>
                  </a:cubicBezTo>
                  <a:cubicBezTo>
                    <a:pt x="340" y="442"/>
                    <a:pt x="340" y="445"/>
                    <a:pt x="340" y="449"/>
                  </a:cubicBezTo>
                  <a:lnTo>
                    <a:pt x="340" y="462"/>
                  </a:lnTo>
                  <a:lnTo>
                    <a:pt x="340" y="493"/>
                  </a:lnTo>
                  <a:cubicBezTo>
                    <a:pt x="340" y="515"/>
                    <a:pt x="351" y="526"/>
                    <a:pt x="373" y="526"/>
                  </a:cubicBezTo>
                  <a:lnTo>
                    <a:pt x="399" y="526"/>
                  </a:lnTo>
                  <a:cubicBezTo>
                    <a:pt x="421" y="526"/>
                    <a:pt x="432" y="515"/>
                    <a:pt x="432" y="493"/>
                  </a:cubicBezTo>
                  <a:lnTo>
                    <a:pt x="432" y="201"/>
                  </a:lnTo>
                  <a:cubicBezTo>
                    <a:pt x="432" y="136"/>
                    <a:pt x="414" y="86"/>
                    <a:pt x="379" y="51"/>
                  </a:cubicBezTo>
                  <a:cubicBezTo>
                    <a:pt x="344" y="17"/>
                    <a:pt x="294" y="0"/>
                    <a:pt x="2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813B900D-F90E-4AF9-0B6B-D600FF20945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273675"/>
              <a:ext cx="442913" cy="508000"/>
            </a:xfrm>
            <a:custGeom>
              <a:avLst/>
              <a:gdLst>
                <a:gd name="T0" fmla="*/ 289 w 465"/>
                <a:gd name="T1" fmla="*/ 0 h 526"/>
                <a:gd name="T2" fmla="*/ 289 w 465"/>
                <a:gd name="T3" fmla="*/ 0 h 526"/>
                <a:gd name="T4" fmla="*/ 214 w 465"/>
                <a:gd name="T5" fmla="*/ 13 h 526"/>
                <a:gd name="T6" fmla="*/ 157 w 465"/>
                <a:gd name="T7" fmla="*/ 44 h 526"/>
                <a:gd name="T8" fmla="*/ 117 w 465"/>
                <a:gd name="T9" fmla="*/ 83 h 526"/>
                <a:gd name="T10" fmla="*/ 94 w 465"/>
                <a:gd name="T11" fmla="*/ 121 h 526"/>
                <a:gd name="T12" fmla="*/ 92 w 465"/>
                <a:gd name="T13" fmla="*/ 121 h 526"/>
                <a:gd name="T14" fmla="*/ 93 w 465"/>
                <a:gd name="T15" fmla="*/ 112 h 526"/>
                <a:gd name="T16" fmla="*/ 95 w 465"/>
                <a:gd name="T17" fmla="*/ 92 h 526"/>
                <a:gd name="T18" fmla="*/ 95 w 465"/>
                <a:gd name="T19" fmla="*/ 46 h 526"/>
                <a:gd name="T20" fmla="*/ 62 w 465"/>
                <a:gd name="T21" fmla="*/ 12 h 526"/>
                <a:gd name="T22" fmla="*/ 33 w 465"/>
                <a:gd name="T23" fmla="*/ 12 h 526"/>
                <a:gd name="T24" fmla="*/ 0 w 465"/>
                <a:gd name="T25" fmla="*/ 46 h 526"/>
                <a:gd name="T26" fmla="*/ 0 w 465"/>
                <a:gd name="T27" fmla="*/ 493 h 526"/>
                <a:gd name="T28" fmla="*/ 33 w 465"/>
                <a:gd name="T29" fmla="*/ 526 h 526"/>
                <a:gd name="T30" fmla="*/ 65 w 465"/>
                <a:gd name="T31" fmla="*/ 526 h 526"/>
                <a:gd name="T32" fmla="*/ 98 w 465"/>
                <a:gd name="T33" fmla="*/ 493 h 526"/>
                <a:gd name="T34" fmla="*/ 98 w 465"/>
                <a:gd name="T35" fmla="*/ 281 h 526"/>
                <a:gd name="T36" fmla="*/ 111 w 465"/>
                <a:gd name="T37" fmla="*/ 206 h 526"/>
                <a:gd name="T38" fmla="*/ 147 w 465"/>
                <a:gd name="T39" fmla="*/ 145 h 526"/>
                <a:gd name="T40" fmla="*/ 201 w 465"/>
                <a:gd name="T41" fmla="*/ 105 h 526"/>
                <a:gd name="T42" fmla="*/ 270 w 465"/>
                <a:gd name="T43" fmla="*/ 91 h 526"/>
                <a:gd name="T44" fmla="*/ 320 w 465"/>
                <a:gd name="T45" fmla="*/ 101 h 526"/>
                <a:gd name="T46" fmla="*/ 349 w 465"/>
                <a:gd name="T47" fmla="*/ 128 h 526"/>
                <a:gd name="T48" fmla="*/ 363 w 465"/>
                <a:gd name="T49" fmla="*/ 169 h 526"/>
                <a:gd name="T50" fmla="*/ 366 w 465"/>
                <a:gd name="T51" fmla="*/ 220 h 526"/>
                <a:gd name="T52" fmla="*/ 366 w 465"/>
                <a:gd name="T53" fmla="*/ 493 h 526"/>
                <a:gd name="T54" fmla="*/ 400 w 465"/>
                <a:gd name="T55" fmla="*/ 526 h 526"/>
                <a:gd name="T56" fmla="*/ 431 w 465"/>
                <a:gd name="T57" fmla="*/ 526 h 526"/>
                <a:gd name="T58" fmla="*/ 465 w 465"/>
                <a:gd name="T59" fmla="*/ 493 h 526"/>
                <a:gd name="T60" fmla="*/ 465 w 465"/>
                <a:gd name="T61" fmla="*/ 197 h 526"/>
                <a:gd name="T62" fmla="*/ 423 w 465"/>
                <a:gd name="T63" fmla="*/ 49 h 526"/>
                <a:gd name="T64" fmla="*/ 289 w 465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526">
                  <a:moveTo>
                    <a:pt x="289" y="0"/>
                  </a:moveTo>
                  <a:lnTo>
                    <a:pt x="289" y="0"/>
                  </a:lnTo>
                  <a:cubicBezTo>
                    <a:pt x="261" y="0"/>
                    <a:pt x="236" y="4"/>
                    <a:pt x="214" y="13"/>
                  </a:cubicBezTo>
                  <a:cubicBezTo>
                    <a:pt x="192" y="21"/>
                    <a:pt x="174" y="32"/>
                    <a:pt x="157" y="44"/>
                  </a:cubicBezTo>
                  <a:cubicBezTo>
                    <a:pt x="141" y="56"/>
                    <a:pt x="128" y="69"/>
                    <a:pt x="117" y="83"/>
                  </a:cubicBezTo>
                  <a:cubicBezTo>
                    <a:pt x="107" y="98"/>
                    <a:pt x="99" y="110"/>
                    <a:pt x="94" y="121"/>
                  </a:cubicBezTo>
                  <a:lnTo>
                    <a:pt x="92" y="121"/>
                  </a:lnTo>
                  <a:cubicBezTo>
                    <a:pt x="92" y="118"/>
                    <a:pt x="93" y="115"/>
                    <a:pt x="93" y="112"/>
                  </a:cubicBezTo>
                  <a:cubicBezTo>
                    <a:pt x="95" y="105"/>
                    <a:pt x="95" y="98"/>
                    <a:pt x="95" y="92"/>
                  </a:cubicBezTo>
                  <a:lnTo>
                    <a:pt x="95" y="46"/>
                  </a:lnTo>
                  <a:cubicBezTo>
                    <a:pt x="95" y="24"/>
                    <a:pt x="84" y="12"/>
                    <a:pt x="62" y="12"/>
                  </a:cubicBezTo>
                  <a:lnTo>
                    <a:pt x="33" y="12"/>
                  </a:lnTo>
                  <a:cubicBezTo>
                    <a:pt x="11" y="12"/>
                    <a:pt x="0" y="24"/>
                    <a:pt x="0" y="46"/>
                  </a:cubicBezTo>
                  <a:lnTo>
                    <a:pt x="0" y="493"/>
                  </a:lnTo>
                  <a:cubicBezTo>
                    <a:pt x="0" y="515"/>
                    <a:pt x="11" y="526"/>
                    <a:pt x="33" y="526"/>
                  </a:cubicBezTo>
                  <a:lnTo>
                    <a:pt x="65" y="526"/>
                  </a:lnTo>
                  <a:cubicBezTo>
                    <a:pt x="87" y="526"/>
                    <a:pt x="98" y="515"/>
                    <a:pt x="98" y="493"/>
                  </a:cubicBezTo>
                  <a:lnTo>
                    <a:pt x="98" y="281"/>
                  </a:lnTo>
                  <a:cubicBezTo>
                    <a:pt x="98" y="254"/>
                    <a:pt x="103" y="229"/>
                    <a:pt x="111" y="206"/>
                  </a:cubicBezTo>
                  <a:cubicBezTo>
                    <a:pt x="119" y="183"/>
                    <a:pt x="131" y="162"/>
                    <a:pt x="147" y="145"/>
                  </a:cubicBezTo>
                  <a:cubicBezTo>
                    <a:pt x="162" y="129"/>
                    <a:pt x="180" y="115"/>
                    <a:pt x="201" y="105"/>
                  </a:cubicBezTo>
                  <a:cubicBezTo>
                    <a:pt x="222" y="96"/>
                    <a:pt x="245" y="91"/>
                    <a:pt x="270" y="91"/>
                  </a:cubicBezTo>
                  <a:cubicBezTo>
                    <a:pt x="290" y="91"/>
                    <a:pt x="307" y="94"/>
                    <a:pt x="320" y="101"/>
                  </a:cubicBezTo>
                  <a:cubicBezTo>
                    <a:pt x="333" y="107"/>
                    <a:pt x="342" y="117"/>
                    <a:pt x="349" y="128"/>
                  </a:cubicBezTo>
                  <a:cubicBezTo>
                    <a:pt x="356" y="140"/>
                    <a:pt x="361" y="153"/>
                    <a:pt x="363" y="169"/>
                  </a:cubicBezTo>
                  <a:cubicBezTo>
                    <a:pt x="365" y="184"/>
                    <a:pt x="366" y="201"/>
                    <a:pt x="366" y="220"/>
                  </a:cubicBezTo>
                  <a:lnTo>
                    <a:pt x="366" y="493"/>
                  </a:lnTo>
                  <a:cubicBezTo>
                    <a:pt x="366" y="515"/>
                    <a:pt x="378" y="526"/>
                    <a:pt x="400" y="526"/>
                  </a:cubicBezTo>
                  <a:lnTo>
                    <a:pt x="431" y="526"/>
                  </a:lnTo>
                  <a:cubicBezTo>
                    <a:pt x="454" y="526"/>
                    <a:pt x="465" y="515"/>
                    <a:pt x="465" y="493"/>
                  </a:cubicBezTo>
                  <a:lnTo>
                    <a:pt x="465" y="197"/>
                  </a:lnTo>
                  <a:cubicBezTo>
                    <a:pt x="465" y="132"/>
                    <a:pt x="451" y="82"/>
                    <a:pt x="423" y="49"/>
                  </a:cubicBezTo>
                  <a:cubicBezTo>
                    <a:pt x="395" y="17"/>
                    <a:pt x="350" y="0"/>
                    <a:pt x="28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B5F32FB-779E-53C2-EAB4-5CF167044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5091113"/>
              <a:ext cx="414338" cy="690562"/>
            </a:xfrm>
            <a:custGeom>
              <a:avLst/>
              <a:gdLst>
                <a:gd name="T0" fmla="*/ 401 w 434"/>
                <a:gd name="T1" fmla="*/ 629 h 716"/>
                <a:gd name="T2" fmla="*/ 401 w 434"/>
                <a:gd name="T3" fmla="*/ 629 h 716"/>
                <a:gd name="T4" fmla="*/ 100 w 434"/>
                <a:gd name="T5" fmla="*/ 629 h 716"/>
                <a:gd name="T6" fmla="*/ 100 w 434"/>
                <a:gd name="T7" fmla="*/ 398 h 716"/>
                <a:gd name="T8" fmla="*/ 324 w 434"/>
                <a:gd name="T9" fmla="*/ 398 h 716"/>
                <a:gd name="T10" fmla="*/ 358 w 434"/>
                <a:gd name="T11" fmla="*/ 365 h 716"/>
                <a:gd name="T12" fmla="*/ 358 w 434"/>
                <a:gd name="T13" fmla="*/ 345 h 716"/>
                <a:gd name="T14" fmla="*/ 324 w 434"/>
                <a:gd name="T15" fmla="*/ 311 h 716"/>
                <a:gd name="T16" fmla="*/ 100 w 434"/>
                <a:gd name="T17" fmla="*/ 311 h 716"/>
                <a:gd name="T18" fmla="*/ 100 w 434"/>
                <a:gd name="T19" fmla="*/ 87 h 716"/>
                <a:gd name="T20" fmla="*/ 383 w 434"/>
                <a:gd name="T21" fmla="*/ 87 h 716"/>
                <a:gd name="T22" fmla="*/ 417 w 434"/>
                <a:gd name="T23" fmla="*/ 53 h 716"/>
                <a:gd name="T24" fmla="*/ 417 w 434"/>
                <a:gd name="T25" fmla="*/ 33 h 716"/>
                <a:gd name="T26" fmla="*/ 383 w 434"/>
                <a:gd name="T27" fmla="*/ 0 h 716"/>
                <a:gd name="T28" fmla="*/ 34 w 434"/>
                <a:gd name="T29" fmla="*/ 0 h 716"/>
                <a:gd name="T30" fmla="*/ 0 w 434"/>
                <a:gd name="T31" fmla="*/ 33 h 716"/>
                <a:gd name="T32" fmla="*/ 0 w 434"/>
                <a:gd name="T33" fmla="*/ 683 h 716"/>
                <a:gd name="T34" fmla="*/ 34 w 434"/>
                <a:gd name="T35" fmla="*/ 716 h 716"/>
                <a:gd name="T36" fmla="*/ 401 w 434"/>
                <a:gd name="T37" fmla="*/ 716 h 716"/>
                <a:gd name="T38" fmla="*/ 434 w 434"/>
                <a:gd name="T39" fmla="*/ 683 h 716"/>
                <a:gd name="T40" fmla="*/ 434 w 434"/>
                <a:gd name="T41" fmla="*/ 662 h 716"/>
                <a:gd name="T42" fmla="*/ 401 w 434"/>
                <a:gd name="T43" fmla="*/ 62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4" h="716">
                  <a:moveTo>
                    <a:pt x="401" y="629"/>
                  </a:moveTo>
                  <a:lnTo>
                    <a:pt x="401" y="629"/>
                  </a:lnTo>
                  <a:lnTo>
                    <a:pt x="100" y="629"/>
                  </a:lnTo>
                  <a:lnTo>
                    <a:pt x="100" y="398"/>
                  </a:lnTo>
                  <a:lnTo>
                    <a:pt x="324" y="398"/>
                  </a:lnTo>
                  <a:cubicBezTo>
                    <a:pt x="347" y="398"/>
                    <a:pt x="358" y="387"/>
                    <a:pt x="358" y="365"/>
                  </a:cubicBezTo>
                  <a:lnTo>
                    <a:pt x="358" y="345"/>
                  </a:lnTo>
                  <a:cubicBezTo>
                    <a:pt x="358" y="322"/>
                    <a:pt x="347" y="311"/>
                    <a:pt x="324" y="311"/>
                  </a:cubicBezTo>
                  <a:lnTo>
                    <a:pt x="100" y="311"/>
                  </a:lnTo>
                  <a:lnTo>
                    <a:pt x="100" y="87"/>
                  </a:lnTo>
                  <a:lnTo>
                    <a:pt x="383" y="87"/>
                  </a:lnTo>
                  <a:cubicBezTo>
                    <a:pt x="406" y="87"/>
                    <a:pt x="417" y="75"/>
                    <a:pt x="417" y="53"/>
                  </a:cubicBezTo>
                  <a:lnTo>
                    <a:pt x="417" y="33"/>
                  </a:lnTo>
                  <a:cubicBezTo>
                    <a:pt x="417" y="10"/>
                    <a:pt x="406" y="0"/>
                    <a:pt x="383" y="0"/>
                  </a:cubicBezTo>
                  <a:lnTo>
                    <a:pt x="34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2" y="716"/>
                    <a:pt x="34" y="716"/>
                  </a:cubicBezTo>
                  <a:lnTo>
                    <a:pt x="401" y="716"/>
                  </a:lnTo>
                  <a:cubicBezTo>
                    <a:pt x="423" y="716"/>
                    <a:pt x="434" y="705"/>
                    <a:pt x="434" y="683"/>
                  </a:cubicBezTo>
                  <a:lnTo>
                    <a:pt x="434" y="662"/>
                  </a:lnTo>
                  <a:cubicBezTo>
                    <a:pt x="434" y="640"/>
                    <a:pt x="423" y="629"/>
                    <a:pt x="401" y="6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F3D2CD51-D672-C3B8-6CB4-EEFAE1221C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5273675"/>
              <a:ext cx="179388" cy="21748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F6456529-2CA6-ADAA-2FAB-62ED82EBE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5562600"/>
              <a:ext cx="179388" cy="219075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474AC903-02C3-6797-20D0-91FBF22E3B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5273675"/>
              <a:ext cx="457200" cy="520700"/>
            </a:xfrm>
            <a:custGeom>
              <a:avLst/>
              <a:gdLst>
                <a:gd name="T0" fmla="*/ 104 w 478"/>
                <a:gd name="T1" fmla="*/ 215 h 538"/>
                <a:gd name="T2" fmla="*/ 104 w 478"/>
                <a:gd name="T3" fmla="*/ 215 h 538"/>
                <a:gd name="T4" fmla="*/ 157 w 478"/>
                <a:gd name="T5" fmla="*/ 113 h 538"/>
                <a:gd name="T6" fmla="*/ 255 w 478"/>
                <a:gd name="T7" fmla="*/ 77 h 538"/>
                <a:gd name="T8" fmla="*/ 341 w 478"/>
                <a:gd name="T9" fmla="*/ 112 h 538"/>
                <a:gd name="T10" fmla="*/ 380 w 478"/>
                <a:gd name="T11" fmla="*/ 215 h 538"/>
                <a:gd name="T12" fmla="*/ 104 w 478"/>
                <a:gd name="T13" fmla="*/ 215 h 538"/>
                <a:gd name="T14" fmla="*/ 421 w 478"/>
                <a:gd name="T15" fmla="*/ 69 h 538"/>
                <a:gd name="T16" fmla="*/ 421 w 478"/>
                <a:gd name="T17" fmla="*/ 69 h 538"/>
                <a:gd name="T18" fmla="*/ 351 w 478"/>
                <a:gd name="T19" fmla="*/ 18 h 538"/>
                <a:gd name="T20" fmla="*/ 257 w 478"/>
                <a:gd name="T21" fmla="*/ 0 h 538"/>
                <a:gd name="T22" fmla="*/ 155 w 478"/>
                <a:gd name="T23" fmla="*/ 19 h 538"/>
                <a:gd name="T24" fmla="*/ 73 w 478"/>
                <a:gd name="T25" fmla="*/ 74 h 538"/>
                <a:gd name="T26" fmla="*/ 19 w 478"/>
                <a:gd name="T27" fmla="*/ 159 h 538"/>
                <a:gd name="T28" fmla="*/ 0 w 478"/>
                <a:gd name="T29" fmla="*/ 269 h 538"/>
                <a:gd name="T30" fmla="*/ 19 w 478"/>
                <a:gd name="T31" fmla="*/ 375 h 538"/>
                <a:gd name="T32" fmla="*/ 75 w 478"/>
                <a:gd name="T33" fmla="*/ 461 h 538"/>
                <a:gd name="T34" fmla="*/ 161 w 478"/>
                <a:gd name="T35" fmla="*/ 518 h 538"/>
                <a:gd name="T36" fmla="*/ 272 w 478"/>
                <a:gd name="T37" fmla="*/ 538 h 538"/>
                <a:gd name="T38" fmla="*/ 329 w 478"/>
                <a:gd name="T39" fmla="*/ 533 h 538"/>
                <a:gd name="T40" fmla="*/ 378 w 478"/>
                <a:gd name="T41" fmla="*/ 519 h 538"/>
                <a:gd name="T42" fmla="*/ 417 w 478"/>
                <a:gd name="T43" fmla="*/ 501 h 538"/>
                <a:gd name="T44" fmla="*/ 446 w 478"/>
                <a:gd name="T45" fmla="*/ 484 h 538"/>
                <a:gd name="T46" fmla="*/ 461 w 478"/>
                <a:gd name="T47" fmla="*/ 464 h 538"/>
                <a:gd name="T48" fmla="*/ 456 w 478"/>
                <a:gd name="T49" fmla="*/ 439 h 538"/>
                <a:gd name="T50" fmla="*/ 447 w 478"/>
                <a:gd name="T51" fmla="*/ 424 h 538"/>
                <a:gd name="T52" fmla="*/ 401 w 478"/>
                <a:gd name="T53" fmla="*/ 413 h 538"/>
                <a:gd name="T54" fmla="*/ 352 w 478"/>
                <a:gd name="T55" fmla="*/ 439 h 538"/>
                <a:gd name="T56" fmla="*/ 278 w 478"/>
                <a:gd name="T57" fmla="*/ 453 h 538"/>
                <a:gd name="T58" fmla="*/ 212 w 478"/>
                <a:gd name="T59" fmla="*/ 442 h 538"/>
                <a:gd name="T60" fmla="*/ 157 w 478"/>
                <a:gd name="T61" fmla="*/ 408 h 538"/>
                <a:gd name="T62" fmla="*/ 117 w 478"/>
                <a:gd name="T63" fmla="*/ 354 h 538"/>
                <a:gd name="T64" fmla="*/ 100 w 478"/>
                <a:gd name="T65" fmla="*/ 280 h 538"/>
                <a:gd name="T66" fmla="*/ 443 w 478"/>
                <a:gd name="T67" fmla="*/ 280 h 538"/>
                <a:gd name="T68" fmla="*/ 468 w 478"/>
                <a:gd name="T69" fmla="*/ 269 h 538"/>
                <a:gd name="T70" fmla="*/ 478 w 478"/>
                <a:gd name="T71" fmla="*/ 245 h 538"/>
                <a:gd name="T72" fmla="*/ 463 w 478"/>
                <a:gd name="T73" fmla="*/ 146 h 538"/>
                <a:gd name="T74" fmla="*/ 421 w 478"/>
                <a:gd name="T75" fmla="*/ 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8" h="538">
                  <a:moveTo>
                    <a:pt x="104" y="215"/>
                  </a:moveTo>
                  <a:lnTo>
                    <a:pt x="104" y="215"/>
                  </a:lnTo>
                  <a:cubicBezTo>
                    <a:pt x="112" y="171"/>
                    <a:pt x="129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8" y="77"/>
                    <a:pt x="317" y="89"/>
                    <a:pt x="341" y="112"/>
                  </a:cubicBezTo>
                  <a:cubicBezTo>
                    <a:pt x="365" y="135"/>
                    <a:pt x="378" y="169"/>
                    <a:pt x="380" y="215"/>
                  </a:cubicBezTo>
                  <a:lnTo>
                    <a:pt x="104" y="215"/>
                  </a:lnTo>
                  <a:close/>
                  <a:moveTo>
                    <a:pt x="421" y="69"/>
                  </a:moveTo>
                  <a:lnTo>
                    <a:pt x="421" y="69"/>
                  </a:lnTo>
                  <a:cubicBezTo>
                    <a:pt x="402" y="48"/>
                    <a:pt x="379" y="31"/>
                    <a:pt x="351" y="18"/>
                  </a:cubicBezTo>
                  <a:cubicBezTo>
                    <a:pt x="323" y="6"/>
                    <a:pt x="292" y="0"/>
                    <a:pt x="257" y="0"/>
                  </a:cubicBezTo>
                  <a:cubicBezTo>
                    <a:pt x="220" y="0"/>
                    <a:pt x="186" y="7"/>
                    <a:pt x="155" y="19"/>
                  </a:cubicBezTo>
                  <a:cubicBezTo>
                    <a:pt x="123" y="32"/>
                    <a:pt x="96" y="50"/>
                    <a:pt x="73" y="74"/>
                  </a:cubicBezTo>
                  <a:cubicBezTo>
                    <a:pt x="51" y="97"/>
                    <a:pt x="33" y="125"/>
                    <a:pt x="19" y="159"/>
                  </a:cubicBezTo>
                  <a:cubicBezTo>
                    <a:pt x="6" y="192"/>
                    <a:pt x="0" y="229"/>
                    <a:pt x="0" y="269"/>
                  </a:cubicBezTo>
                  <a:cubicBezTo>
                    <a:pt x="0" y="307"/>
                    <a:pt x="6" y="343"/>
                    <a:pt x="19" y="375"/>
                  </a:cubicBezTo>
                  <a:cubicBezTo>
                    <a:pt x="33" y="408"/>
                    <a:pt x="51" y="437"/>
                    <a:pt x="75" y="461"/>
                  </a:cubicBezTo>
                  <a:cubicBezTo>
                    <a:pt x="99" y="485"/>
                    <a:pt x="128" y="504"/>
                    <a:pt x="161" y="518"/>
                  </a:cubicBezTo>
                  <a:cubicBezTo>
                    <a:pt x="194" y="532"/>
                    <a:pt x="231" y="538"/>
                    <a:pt x="272" y="538"/>
                  </a:cubicBezTo>
                  <a:cubicBezTo>
                    <a:pt x="292" y="538"/>
                    <a:pt x="311" y="537"/>
                    <a:pt x="329" y="533"/>
                  </a:cubicBezTo>
                  <a:cubicBezTo>
                    <a:pt x="347" y="529"/>
                    <a:pt x="363" y="525"/>
                    <a:pt x="378" y="519"/>
                  </a:cubicBezTo>
                  <a:cubicBezTo>
                    <a:pt x="392" y="514"/>
                    <a:pt x="406" y="508"/>
                    <a:pt x="417" y="501"/>
                  </a:cubicBezTo>
                  <a:cubicBezTo>
                    <a:pt x="429" y="495"/>
                    <a:pt x="438" y="489"/>
                    <a:pt x="446" y="484"/>
                  </a:cubicBezTo>
                  <a:cubicBezTo>
                    <a:pt x="454" y="478"/>
                    <a:pt x="460" y="472"/>
                    <a:pt x="461" y="464"/>
                  </a:cubicBezTo>
                  <a:cubicBezTo>
                    <a:pt x="463" y="456"/>
                    <a:pt x="461" y="448"/>
                    <a:pt x="456" y="439"/>
                  </a:cubicBezTo>
                  <a:lnTo>
                    <a:pt x="447" y="424"/>
                  </a:lnTo>
                  <a:cubicBezTo>
                    <a:pt x="436" y="405"/>
                    <a:pt x="421" y="402"/>
                    <a:pt x="401" y="413"/>
                  </a:cubicBezTo>
                  <a:cubicBezTo>
                    <a:pt x="389" y="421"/>
                    <a:pt x="373" y="430"/>
                    <a:pt x="352" y="439"/>
                  </a:cubicBezTo>
                  <a:cubicBezTo>
                    <a:pt x="331" y="449"/>
                    <a:pt x="306" y="453"/>
                    <a:pt x="278" y="453"/>
                  </a:cubicBezTo>
                  <a:cubicBezTo>
                    <a:pt x="255" y="453"/>
                    <a:pt x="233" y="449"/>
                    <a:pt x="212" y="442"/>
                  </a:cubicBezTo>
                  <a:cubicBezTo>
                    <a:pt x="192" y="435"/>
                    <a:pt x="173" y="423"/>
                    <a:pt x="157" y="408"/>
                  </a:cubicBezTo>
                  <a:cubicBezTo>
                    <a:pt x="141" y="394"/>
                    <a:pt x="128" y="375"/>
                    <a:pt x="117" y="354"/>
                  </a:cubicBezTo>
                  <a:cubicBezTo>
                    <a:pt x="107" y="332"/>
                    <a:pt x="102" y="307"/>
                    <a:pt x="100" y="280"/>
                  </a:cubicBezTo>
                  <a:lnTo>
                    <a:pt x="443" y="280"/>
                  </a:lnTo>
                  <a:cubicBezTo>
                    <a:pt x="454" y="280"/>
                    <a:pt x="462" y="276"/>
                    <a:pt x="468" y="269"/>
                  </a:cubicBezTo>
                  <a:cubicBezTo>
                    <a:pt x="475" y="263"/>
                    <a:pt x="478" y="254"/>
                    <a:pt x="478" y="245"/>
                  </a:cubicBezTo>
                  <a:cubicBezTo>
                    <a:pt x="478" y="209"/>
                    <a:pt x="473" y="176"/>
                    <a:pt x="463" y="146"/>
                  </a:cubicBezTo>
                  <a:cubicBezTo>
                    <a:pt x="454" y="117"/>
                    <a:pt x="439" y="91"/>
                    <a:pt x="421" y="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1640C790-B643-A629-92C4-E5E32291518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91113"/>
              <a:ext cx="163513" cy="695324"/>
            </a:xfrm>
            <a:custGeom>
              <a:avLst/>
              <a:gdLst>
                <a:gd name="T0" fmla="*/ 145 w 172"/>
                <a:gd name="T1" fmla="*/ 632 h 720"/>
                <a:gd name="T2" fmla="*/ 145 w 172"/>
                <a:gd name="T3" fmla="*/ 632 h 720"/>
                <a:gd name="T4" fmla="*/ 129 w 172"/>
                <a:gd name="T5" fmla="*/ 628 h 720"/>
                <a:gd name="T6" fmla="*/ 114 w 172"/>
                <a:gd name="T7" fmla="*/ 619 h 720"/>
                <a:gd name="T8" fmla="*/ 103 w 172"/>
                <a:gd name="T9" fmla="*/ 598 h 720"/>
                <a:gd name="T10" fmla="*/ 99 w 172"/>
                <a:gd name="T11" fmla="*/ 564 h 720"/>
                <a:gd name="T12" fmla="*/ 99 w 172"/>
                <a:gd name="T13" fmla="*/ 33 h 720"/>
                <a:gd name="T14" fmla="*/ 65 w 172"/>
                <a:gd name="T15" fmla="*/ 0 h 720"/>
                <a:gd name="T16" fmla="*/ 34 w 172"/>
                <a:gd name="T17" fmla="*/ 0 h 720"/>
                <a:gd name="T18" fmla="*/ 0 w 172"/>
                <a:gd name="T19" fmla="*/ 33 h 720"/>
                <a:gd name="T20" fmla="*/ 0 w 172"/>
                <a:gd name="T21" fmla="*/ 576 h 720"/>
                <a:gd name="T22" fmla="*/ 14 w 172"/>
                <a:gd name="T23" fmla="*/ 653 h 720"/>
                <a:gd name="T24" fmla="*/ 48 w 172"/>
                <a:gd name="T25" fmla="*/ 697 h 720"/>
                <a:gd name="T26" fmla="*/ 92 w 172"/>
                <a:gd name="T27" fmla="*/ 716 h 720"/>
                <a:gd name="T28" fmla="*/ 137 w 172"/>
                <a:gd name="T29" fmla="*/ 720 h 720"/>
                <a:gd name="T30" fmla="*/ 164 w 172"/>
                <a:gd name="T31" fmla="*/ 711 h 720"/>
                <a:gd name="T32" fmla="*/ 172 w 172"/>
                <a:gd name="T33" fmla="*/ 686 h 720"/>
                <a:gd name="T34" fmla="*/ 172 w 172"/>
                <a:gd name="T35" fmla="*/ 661 h 720"/>
                <a:gd name="T36" fmla="*/ 164 w 172"/>
                <a:gd name="T37" fmla="*/ 641 h 720"/>
                <a:gd name="T38" fmla="*/ 145 w 172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720">
                  <a:moveTo>
                    <a:pt x="145" y="632"/>
                  </a:moveTo>
                  <a:lnTo>
                    <a:pt x="145" y="632"/>
                  </a:lnTo>
                  <a:cubicBezTo>
                    <a:pt x="140" y="631"/>
                    <a:pt x="134" y="630"/>
                    <a:pt x="129" y="628"/>
                  </a:cubicBezTo>
                  <a:cubicBezTo>
                    <a:pt x="124" y="627"/>
                    <a:pt x="119" y="624"/>
                    <a:pt x="114" y="619"/>
                  </a:cubicBezTo>
                  <a:cubicBezTo>
                    <a:pt x="109" y="614"/>
                    <a:pt x="105" y="607"/>
                    <a:pt x="103" y="598"/>
                  </a:cubicBezTo>
                  <a:cubicBezTo>
                    <a:pt x="100" y="590"/>
                    <a:pt x="99" y="578"/>
                    <a:pt x="99" y="564"/>
                  </a:cubicBezTo>
                  <a:lnTo>
                    <a:pt x="99" y="33"/>
                  </a:lnTo>
                  <a:cubicBezTo>
                    <a:pt x="99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5" y="634"/>
                    <a:pt x="14" y="653"/>
                  </a:cubicBezTo>
                  <a:cubicBezTo>
                    <a:pt x="23" y="672"/>
                    <a:pt x="34" y="687"/>
                    <a:pt x="48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9" y="719"/>
                    <a:pt x="124" y="720"/>
                    <a:pt x="137" y="720"/>
                  </a:cubicBezTo>
                  <a:cubicBezTo>
                    <a:pt x="150" y="720"/>
                    <a:pt x="159" y="717"/>
                    <a:pt x="164" y="711"/>
                  </a:cubicBezTo>
                  <a:cubicBezTo>
                    <a:pt x="169" y="705"/>
                    <a:pt x="172" y="697"/>
                    <a:pt x="172" y="686"/>
                  </a:cubicBezTo>
                  <a:lnTo>
                    <a:pt x="172" y="661"/>
                  </a:lnTo>
                  <a:cubicBezTo>
                    <a:pt x="172" y="652"/>
                    <a:pt x="169" y="645"/>
                    <a:pt x="164" y="641"/>
                  </a:cubicBezTo>
                  <a:cubicBezTo>
                    <a:pt x="159" y="636"/>
                    <a:pt x="153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3D7269F7-28EF-AD84-1169-EEC871170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5091113"/>
              <a:ext cx="376238" cy="690562"/>
            </a:xfrm>
            <a:custGeom>
              <a:avLst/>
              <a:gdLst>
                <a:gd name="T0" fmla="*/ 361 w 395"/>
                <a:gd name="T1" fmla="*/ 0 h 716"/>
                <a:gd name="T2" fmla="*/ 361 w 395"/>
                <a:gd name="T3" fmla="*/ 0 h 716"/>
                <a:gd name="T4" fmla="*/ 33 w 395"/>
                <a:gd name="T5" fmla="*/ 0 h 716"/>
                <a:gd name="T6" fmla="*/ 0 w 395"/>
                <a:gd name="T7" fmla="*/ 33 h 716"/>
                <a:gd name="T8" fmla="*/ 0 w 395"/>
                <a:gd name="T9" fmla="*/ 683 h 716"/>
                <a:gd name="T10" fmla="*/ 33 w 395"/>
                <a:gd name="T11" fmla="*/ 716 h 716"/>
                <a:gd name="T12" fmla="*/ 66 w 395"/>
                <a:gd name="T13" fmla="*/ 716 h 716"/>
                <a:gd name="T14" fmla="*/ 99 w 395"/>
                <a:gd name="T15" fmla="*/ 683 h 716"/>
                <a:gd name="T16" fmla="*/ 99 w 395"/>
                <a:gd name="T17" fmla="*/ 410 h 716"/>
                <a:gd name="T18" fmla="*/ 316 w 395"/>
                <a:gd name="T19" fmla="*/ 410 h 716"/>
                <a:gd name="T20" fmla="*/ 350 w 395"/>
                <a:gd name="T21" fmla="*/ 376 h 716"/>
                <a:gd name="T22" fmla="*/ 350 w 395"/>
                <a:gd name="T23" fmla="*/ 356 h 716"/>
                <a:gd name="T24" fmla="*/ 316 w 395"/>
                <a:gd name="T25" fmla="*/ 322 h 716"/>
                <a:gd name="T26" fmla="*/ 99 w 395"/>
                <a:gd name="T27" fmla="*/ 322 h 716"/>
                <a:gd name="T28" fmla="*/ 99 w 395"/>
                <a:gd name="T29" fmla="*/ 87 h 716"/>
                <a:gd name="T30" fmla="*/ 361 w 395"/>
                <a:gd name="T31" fmla="*/ 87 h 716"/>
                <a:gd name="T32" fmla="*/ 395 w 395"/>
                <a:gd name="T33" fmla="*/ 53 h 716"/>
                <a:gd name="T34" fmla="*/ 395 w 395"/>
                <a:gd name="T35" fmla="*/ 33 h 716"/>
                <a:gd name="T36" fmla="*/ 361 w 395"/>
                <a:gd name="T3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5" h="716">
                  <a:moveTo>
                    <a:pt x="361" y="0"/>
                  </a:moveTo>
                  <a:lnTo>
                    <a:pt x="361" y="0"/>
                  </a:ln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3" y="716"/>
                  </a:cubicBezTo>
                  <a:lnTo>
                    <a:pt x="66" y="716"/>
                  </a:lnTo>
                  <a:cubicBezTo>
                    <a:pt x="88" y="716"/>
                    <a:pt x="99" y="705"/>
                    <a:pt x="99" y="683"/>
                  </a:cubicBezTo>
                  <a:lnTo>
                    <a:pt x="99" y="410"/>
                  </a:lnTo>
                  <a:lnTo>
                    <a:pt x="316" y="410"/>
                  </a:lnTo>
                  <a:cubicBezTo>
                    <a:pt x="339" y="410"/>
                    <a:pt x="350" y="398"/>
                    <a:pt x="350" y="376"/>
                  </a:cubicBezTo>
                  <a:lnTo>
                    <a:pt x="350" y="356"/>
                  </a:lnTo>
                  <a:cubicBezTo>
                    <a:pt x="350" y="333"/>
                    <a:pt x="339" y="322"/>
                    <a:pt x="316" y="322"/>
                  </a:cubicBezTo>
                  <a:lnTo>
                    <a:pt x="99" y="322"/>
                  </a:lnTo>
                  <a:lnTo>
                    <a:pt x="99" y="87"/>
                  </a:lnTo>
                  <a:lnTo>
                    <a:pt x="361" y="87"/>
                  </a:lnTo>
                  <a:cubicBezTo>
                    <a:pt x="383" y="87"/>
                    <a:pt x="395" y="75"/>
                    <a:pt x="395" y="53"/>
                  </a:cubicBezTo>
                  <a:lnTo>
                    <a:pt x="395" y="33"/>
                  </a:lnTo>
                  <a:cubicBezTo>
                    <a:pt x="395" y="10"/>
                    <a:pt x="383" y="0"/>
                    <a:pt x="36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AE31319F-2F6C-78C6-A6F6-F80E4F73D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743575"/>
              <a:ext cx="9525" cy="28575"/>
            </a:xfrm>
            <a:custGeom>
              <a:avLst/>
              <a:gdLst>
                <a:gd name="T0" fmla="*/ 4 w 9"/>
                <a:gd name="T1" fmla="*/ 29 h 29"/>
                <a:gd name="T2" fmla="*/ 4 w 9"/>
                <a:gd name="T3" fmla="*/ 29 h 29"/>
                <a:gd name="T4" fmla="*/ 0 w 9"/>
                <a:gd name="T5" fmla="*/ 0 h 29"/>
                <a:gd name="T6" fmla="*/ 4 w 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4" y="29"/>
                  </a:moveTo>
                  <a:lnTo>
                    <a:pt x="4" y="29"/>
                  </a:lnTo>
                  <a:cubicBezTo>
                    <a:pt x="9" y="21"/>
                    <a:pt x="7" y="11"/>
                    <a:pt x="0" y="0"/>
                  </a:cubicBezTo>
                  <a:cubicBezTo>
                    <a:pt x="7" y="11"/>
                    <a:pt x="9" y="21"/>
                    <a:pt x="4" y="29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254A282-C9BE-C2D2-4708-31E641989B2D}"/>
              </a:ext>
            </a:extLst>
          </p:cNvPr>
          <p:cNvGrpSpPr/>
          <p:nvPr/>
        </p:nvGrpSpPr>
        <p:grpSpPr>
          <a:xfrm>
            <a:off x="4698615" y="342028"/>
            <a:ext cx="7012608" cy="5740309"/>
            <a:chOff x="4698615" y="342028"/>
            <a:chExt cx="7012608" cy="5740309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AB301A48-75F5-8F08-8742-84D4CA33E4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15" y="342028"/>
              <a:ext cx="7012608" cy="5740309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9CA6521B-6996-B393-F36A-B6FC8EAD9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103" y="1972938"/>
              <a:ext cx="1472912" cy="175933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5" name="Freeform 13">
              <a:extLst>
                <a:ext uri="{FF2B5EF4-FFF2-40B4-BE49-F238E27FC236}">
                  <a16:creationId xmlns:a16="http://schemas.microsoft.com/office/drawing/2014/main" id="{FCE19C1E-1788-F93A-29B4-813F513E9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915" y="4297316"/>
              <a:ext cx="1472912" cy="1785021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760283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838">
          <p15:clr>
            <a:srgbClr val="FBAE40"/>
          </p15:clr>
        </p15:guide>
        <p15:guide id="8" pos="3840">
          <p15:clr>
            <a:srgbClr val="FBAE40"/>
          </p15:clr>
        </p15:guide>
        <p15:guide id="9" pos="347">
          <p15:clr>
            <a:srgbClr val="FBAE40"/>
          </p15:clr>
        </p15:guide>
        <p15:guide id="10" pos="7333">
          <p15:clr>
            <a:srgbClr val="FBAE40"/>
          </p15:clr>
        </p15:guide>
        <p15:guide id="11" orient="horz" pos="368">
          <p15:clr>
            <a:srgbClr val="FBAE40"/>
          </p15:clr>
        </p15:guide>
        <p15:guide id="12" orient="horz" pos="39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Boxes">
    <p:bg>
      <p:bgPr>
        <a:gradFill>
          <a:gsLst>
            <a:gs pos="0">
              <a:srgbClr val="011A43"/>
            </a:gs>
            <a:gs pos="100000">
              <a:srgbClr val="013C97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50862" y="4169709"/>
            <a:ext cx="1415676" cy="12715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2191403" y="4169709"/>
            <a:ext cx="1415676" cy="12715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831944" y="4169709"/>
            <a:ext cx="1415676" cy="12715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5472485" y="4160744"/>
            <a:ext cx="1415676" cy="1271588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80777" y="5760991"/>
            <a:ext cx="6005512" cy="53816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8E073D-16B3-BCD2-3AD4-BAB4BA4476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0777" y="1466850"/>
            <a:ext cx="6014477" cy="1775220"/>
          </a:xfrm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i="0">
                <a:solidFill>
                  <a:schemeClr val="bg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480777" y="3551143"/>
            <a:ext cx="6005512" cy="516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GB" dirty="0"/>
              <a:t>Author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7AF20B6-8B9C-3A47-1F7D-D966510BE7A4}"/>
              </a:ext>
            </a:extLst>
          </p:cNvPr>
          <p:cNvGrpSpPr/>
          <p:nvPr/>
        </p:nvGrpSpPr>
        <p:grpSpPr>
          <a:xfrm>
            <a:off x="4698615" y="342028"/>
            <a:ext cx="7012608" cy="5740309"/>
            <a:chOff x="4698615" y="342028"/>
            <a:chExt cx="7012608" cy="5740309"/>
          </a:xfrm>
        </p:grpSpPr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99D5C676-0908-4810-FA41-EAD0308C3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698615" y="342028"/>
              <a:ext cx="7012608" cy="5740309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73F022EA-ED9C-383F-81C0-D893A86B7D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0103" y="1972938"/>
              <a:ext cx="1472912" cy="175933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35E6FE89-D19E-7BBE-9C82-386B5AE74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4915" y="4297316"/>
              <a:ext cx="1472912" cy="1785021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1E738BA-4A2A-B0D4-00A5-E3DAF3AA1BD2}"/>
              </a:ext>
            </a:extLst>
          </p:cNvPr>
          <p:cNvGrpSpPr/>
          <p:nvPr/>
        </p:nvGrpSpPr>
        <p:grpSpPr>
          <a:xfrm>
            <a:off x="541435" y="573035"/>
            <a:ext cx="2658869" cy="419432"/>
            <a:chOff x="3678238" y="5073651"/>
            <a:chExt cx="4568825" cy="720724"/>
          </a:xfrm>
        </p:grpSpPr>
        <p:sp>
          <p:nvSpPr>
            <p:cNvPr id="23" name="AutoShape 3">
              <a:extLst>
                <a:ext uri="{FF2B5EF4-FFF2-40B4-BE49-F238E27FC236}">
                  <a16:creationId xmlns:a16="http://schemas.microsoft.com/office/drawing/2014/main" id="{BB8A6E3D-89C2-CB22-46A1-B5E3C99DDF7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78238" y="5100638"/>
              <a:ext cx="4552950" cy="6937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744E927D-A1B4-4FDA-2F19-08F714BAD8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526" y="5073651"/>
              <a:ext cx="854075" cy="708024"/>
            </a:xfrm>
            <a:custGeom>
              <a:avLst/>
              <a:gdLst>
                <a:gd name="T0" fmla="*/ 13 w 895"/>
                <a:gd name="T1" fmla="*/ 92 h 734"/>
                <a:gd name="T2" fmla="*/ 13 w 895"/>
                <a:gd name="T3" fmla="*/ 92 h 734"/>
                <a:gd name="T4" fmla="*/ 48 w 895"/>
                <a:gd name="T5" fmla="*/ 116 h 734"/>
                <a:gd name="T6" fmla="*/ 292 w 895"/>
                <a:gd name="T7" fmla="*/ 129 h 734"/>
                <a:gd name="T8" fmla="*/ 501 w 895"/>
                <a:gd name="T9" fmla="*/ 309 h 734"/>
                <a:gd name="T10" fmla="*/ 779 w 895"/>
                <a:gd name="T11" fmla="*/ 714 h 734"/>
                <a:gd name="T12" fmla="*/ 815 w 895"/>
                <a:gd name="T13" fmla="*/ 734 h 734"/>
                <a:gd name="T14" fmla="*/ 857 w 895"/>
                <a:gd name="T15" fmla="*/ 734 h 734"/>
                <a:gd name="T16" fmla="*/ 878 w 895"/>
                <a:gd name="T17" fmla="*/ 699 h 734"/>
                <a:gd name="T18" fmla="*/ 573 w 895"/>
                <a:gd name="T19" fmla="*/ 260 h 734"/>
                <a:gd name="T20" fmla="*/ 392 w 895"/>
                <a:gd name="T21" fmla="*/ 86 h 734"/>
                <a:gd name="T22" fmla="*/ 29 w 895"/>
                <a:gd name="T23" fmla="*/ 30 h 734"/>
                <a:gd name="T24" fmla="*/ 8 w 895"/>
                <a:gd name="T25" fmla="*/ 68 h 734"/>
                <a:gd name="T26" fmla="*/ 13 w 895"/>
                <a:gd name="T27" fmla="*/ 92 h 7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95" h="734">
                  <a:moveTo>
                    <a:pt x="13" y="92"/>
                  </a:moveTo>
                  <a:lnTo>
                    <a:pt x="13" y="92"/>
                  </a:lnTo>
                  <a:cubicBezTo>
                    <a:pt x="13" y="92"/>
                    <a:pt x="18" y="122"/>
                    <a:pt x="48" y="116"/>
                  </a:cubicBezTo>
                  <a:cubicBezTo>
                    <a:pt x="48" y="116"/>
                    <a:pt x="187" y="87"/>
                    <a:pt x="292" y="129"/>
                  </a:cubicBezTo>
                  <a:cubicBezTo>
                    <a:pt x="397" y="170"/>
                    <a:pt x="488" y="289"/>
                    <a:pt x="501" y="309"/>
                  </a:cubicBezTo>
                  <a:lnTo>
                    <a:pt x="779" y="714"/>
                  </a:lnTo>
                  <a:cubicBezTo>
                    <a:pt x="779" y="714"/>
                    <a:pt x="791" y="734"/>
                    <a:pt x="815" y="734"/>
                  </a:cubicBezTo>
                  <a:lnTo>
                    <a:pt x="857" y="734"/>
                  </a:lnTo>
                  <a:cubicBezTo>
                    <a:pt x="857" y="734"/>
                    <a:pt x="895" y="733"/>
                    <a:pt x="878" y="699"/>
                  </a:cubicBezTo>
                  <a:cubicBezTo>
                    <a:pt x="861" y="662"/>
                    <a:pt x="861" y="661"/>
                    <a:pt x="573" y="260"/>
                  </a:cubicBezTo>
                  <a:cubicBezTo>
                    <a:pt x="573" y="260"/>
                    <a:pt x="512" y="158"/>
                    <a:pt x="392" y="86"/>
                  </a:cubicBezTo>
                  <a:cubicBezTo>
                    <a:pt x="302" y="32"/>
                    <a:pt x="187" y="0"/>
                    <a:pt x="29" y="30"/>
                  </a:cubicBezTo>
                  <a:cubicBezTo>
                    <a:pt x="29" y="30"/>
                    <a:pt x="0" y="36"/>
                    <a:pt x="8" y="68"/>
                  </a:cubicBezTo>
                  <a:lnTo>
                    <a:pt x="13" y="92"/>
                  </a:lnTo>
                  <a:close/>
                </a:path>
              </a:pathLst>
            </a:custGeom>
            <a:solidFill>
              <a:srgbClr val="0165F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374BE0D-0C5B-FD90-16A4-712AA66B824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89863" y="5273675"/>
              <a:ext cx="457200" cy="520700"/>
            </a:xfrm>
            <a:custGeom>
              <a:avLst/>
              <a:gdLst>
                <a:gd name="T0" fmla="*/ 105 w 479"/>
                <a:gd name="T1" fmla="*/ 215 h 538"/>
                <a:gd name="T2" fmla="*/ 105 w 479"/>
                <a:gd name="T3" fmla="*/ 215 h 538"/>
                <a:gd name="T4" fmla="*/ 157 w 479"/>
                <a:gd name="T5" fmla="*/ 113 h 538"/>
                <a:gd name="T6" fmla="*/ 255 w 479"/>
                <a:gd name="T7" fmla="*/ 77 h 538"/>
                <a:gd name="T8" fmla="*/ 342 w 479"/>
                <a:gd name="T9" fmla="*/ 112 h 538"/>
                <a:gd name="T10" fmla="*/ 380 w 479"/>
                <a:gd name="T11" fmla="*/ 215 h 538"/>
                <a:gd name="T12" fmla="*/ 105 w 479"/>
                <a:gd name="T13" fmla="*/ 215 h 538"/>
                <a:gd name="T14" fmla="*/ 469 w 479"/>
                <a:gd name="T15" fmla="*/ 269 h 538"/>
                <a:gd name="T16" fmla="*/ 469 w 479"/>
                <a:gd name="T17" fmla="*/ 269 h 538"/>
                <a:gd name="T18" fmla="*/ 479 w 479"/>
                <a:gd name="T19" fmla="*/ 245 h 538"/>
                <a:gd name="T20" fmla="*/ 464 w 479"/>
                <a:gd name="T21" fmla="*/ 146 h 538"/>
                <a:gd name="T22" fmla="*/ 421 w 479"/>
                <a:gd name="T23" fmla="*/ 69 h 538"/>
                <a:gd name="T24" fmla="*/ 352 w 479"/>
                <a:gd name="T25" fmla="*/ 18 h 538"/>
                <a:gd name="T26" fmla="*/ 257 w 479"/>
                <a:gd name="T27" fmla="*/ 0 h 538"/>
                <a:gd name="T28" fmla="*/ 155 w 479"/>
                <a:gd name="T29" fmla="*/ 19 h 538"/>
                <a:gd name="T30" fmla="*/ 74 w 479"/>
                <a:gd name="T31" fmla="*/ 74 h 538"/>
                <a:gd name="T32" fmla="*/ 20 w 479"/>
                <a:gd name="T33" fmla="*/ 159 h 538"/>
                <a:gd name="T34" fmla="*/ 0 w 479"/>
                <a:gd name="T35" fmla="*/ 269 h 538"/>
                <a:gd name="T36" fmla="*/ 20 w 479"/>
                <a:gd name="T37" fmla="*/ 375 h 538"/>
                <a:gd name="T38" fmla="*/ 76 w 479"/>
                <a:gd name="T39" fmla="*/ 461 h 538"/>
                <a:gd name="T40" fmla="*/ 162 w 479"/>
                <a:gd name="T41" fmla="*/ 518 h 538"/>
                <a:gd name="T42" fmla="*/ 272 w 479"/>
                <a:gd name="T43" fmla="*/ 538 h 538"/>
                <a:gd name="T44" fmla="*/ 330 w 479"/>
                <a:gd name="T45" fmla="*/ 533 h 538"/>
                <a:gd name="T46" fmla="*/ 378 w 479"/>
                <a:gd name="T47" fmla="*/ 519 h 538"/>
                <a:gd name="T48" fmla="*/ 418 w 479"/>
                <a:gd name="T49" fmla="*/ 501 h 538"/>
                <a:gd name="T50" fmla="*/ 446 w 479"/>
                <a:gd name="T51" fmla="*/ 484 h 538"/>
                <a:gd name="T52" fmla="*/ 462 w 479"/>
                <a:gd name="T53" fmla="*/ 464 h 538"/>
                <a:gd name="T54" fmla="*/ 456 w 479"/>
                <a:gd name="T55" fmla="*/ 439 h 538"/>
                <a:gd name="T56" fmla="*/ 447 w 479"/>
                <a:gd name="T57" fmla="*/ 424 h 538"/>
                <a:gd name="T58" fmla="*/ 401 w 479"/>
                <a:gd name="T59" fmla="*/ 413 h 538"/>
                <a:gd name="T60" fmla="*/ 353 w 479"/>
                <a:gd name="T61" fmla="*/ 439 h 538"/>
                <a:gd name="T62" fmla="*/ 278 w 479"/>
                <a:gd name="T63" fmla="*/ 453 h 538"/>
                <a:gd name="T64" fmla="*/ 213 w 479"/>
                <a:gd name="T65" fmla="*/ 442 h 538"/>
                <a:gd name="T66" fmla="*/ 158 w 479"/>
                <a:gd name="T67" fmla="*/ 408 h 538"/>
                <a:gd name="T68" fmla="*/ 118 w 479"/>
                <a:gd name="T69" fmla="*/ 354 h 538"/>
                <a:gd name="T70" fmla="*/ 101 w 479"/>
                <a:gd name="T71" fmla="*/ 280 h 538"/>
                <a:gd name="T72" fmla="*/ 444 w 479"/>
                <a:gd name="T73" fmla="*/ 280 h 538"/>
                <a:gd name="T74" fmla="*/ 469 w 479"/>
                <a:gd name="T75" fmla="*/ 2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9" h="538">
                  <a:moveTo>
                    <a:pt x="105" y="215"/>
                  </a:moveTo>
                  <a:lnTo>
                    <a:pt x="105" y="215"/>
                  </a:lnTo>
                  <a:cubicBezTo>
                    <a:pt x="112" y="171"/>
                    <a:pt x="130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9" y="77"/>
                    <a:pt x="318" y="89"/>
                    <a:pt x="342" y="112"/>
                  </a:cubicBezTo>
                  <a:cubicBezTo>
                    <a:pt x="366" y="135"/>
                    <a:pt x="379" y="169"/>
                    <a:pt x="380" y="215"/>
                  </a:cubicBezTo>
                  <a:lnTo>
                    <a:pt x="105" y="215"/>
                  </a:lnTo>
                  <a:close/>
                  <a:moveTo>
                    <a:pt x="469" y="269"/>
                  </a:moveTo>
                  <a:lnTo>
                    <a:pt x="469" y="269"/>
                  </a:lnTo>
                  <a:cubicBezTo>
                    <a:pt x="475" y="263"/>
                    <a:pt x="479" y="254"/>
                    <a:pt x="479" y="245"/>
                  </a:cubicBezTo>
                  <a:cubicBezTo>
                    <a:pt x="479" y="209"/>
                    <a:pt x="474" y="176"/>
                    <a:pt x="464" y="146"/>
                  </a:cubicBezTo>
                  <a:cubicBezTo>
                    <a:pt x="454" y="117"/>
                    <a:pt x="440" y="91"/>
                    <a:pt x="421" y="69"/>
                  </a:cubicBezTo>
                  <a:cubicBezTo>
                    <a:pt x="402" y="48"/>
                    <a:pt x="379" y="31"/>
                    <a:pt x="352" y="18"/>
                  </a:cubicBezTo>
                  <a:cubicBezTo>
                    <a:pt x="324" y="6"/>
                    <a:pt x="292" y="0"/>
                    <a:pt x="257" y="0"/>
                  </a:cubicBezTo>
                  <a:cubicBezTo>
                    <a:pt x="221" y="0"/>
                    <a:pt x="187" y="7"/>
                    <a:pt x="155" y="19"/>
                  </a:cubicBezTo>
                  <a:cubicBezTo>
                    <a:pt x="124" y="32"/>
                    <a:pt x="96" y="50"/>
                    <a:pt x="74" y="74"/>
                  </a:cubicBezTo>
                  <a:cubicBezTo>
                    <a:pt x="51" y="97"/>
                    <a:pt x="33" y="125"/>
                    <a:pt x="20" y="159"/>
                  </a:cubicBezTo>
                  <a:cubicBezTo>
                    <a:pt x="7" y="192"/>
                    <a:pt x="0" y="229"/>
                    <a:pt x="0" y="269"/>
                  </a:cubicBezTo>
                  <a:cubicBezTo>
                    <a:pt x="0" y="307"/>
                    <a:pt x="7" y="343"/>
                    <a:pt x="20" y="375"/>
                  </a:cubicBezTo>
                  <a:cubicBezTo>
                    <a:pt x="33" y="408"/>
                    <a:pt x="52" y="437"/>
                    <a:pt x="76" y="461"/>
                  </a:cubicBezTo>
                  <a:cubicBezTo>
                    <a:pt x="100" y="485"/>
                    <a:pt x="128" y="504"/>
                    <a:pt x="162" y="518"/>
                  </a:cubicBezTo>
                  <a:cubicBezTo>
                    <a:pt x="195" y="532"/>
                    <a:pt x="232" y="538"/>
                    <a:pt x="272" y="538"/>
                  </a:cubicBezTo>
                  <a:cubicBezTo>
                    <a:pt x="293" y="538"/>
                    <a:pt x="312" y="537"/>
                    <a:pt x="330" y="533"/>
                  </a:cubicBezTo>
                  <a:cubicBezTo>
                    <a:pt x="348" y="529"/>
                    <a:pt x="364" y="525"/>
                    <a:pt x="378" y="519"/>
                  </a:cubicBezTo>
                  <a:cubicBezTo>
                    <a:pt x="393" y="514"/>
                    <a:pt x="406" y="508"/>
                    <a:pt x="418" y="501"/>
                  </a:cubicBezTo>
                  <a:cubicBezTo>
                    <a:pt x="429" y="495"/>
                    <a:pt x="439" y="489"/>
                    <a:pt x="446" y="484"/>
                  </a:cubicBezTo>
                  <a:cubicBezTo>
                    <a:pt x="455" y="478"/>
                    <a:pt x="460" y="472"/>
                    <a:pt x="462" y="464"/>
                  </a:cubicBezTo>
                  <a:cubicBezTo>
                    <a:pt x="463" y="456"/>
                    <a:pt x="462" y="448"/>
                    <a:pt x="456" y="439"/>
                  </a:cubicBezTo>
                  <a:lnTo>
                    <a:pt x="447" y="424"/>
                  </a:lnTo>
                  <a:cubicBezTo>
                    <a:pt x="437" y="405"/>
                    <a:pt x="422" y="402"/>
                    <a:pt x="401" y="413"/>
                  </a:cubicBezTo>
                  <a:cubicBezTo>
                    <a:pt x="390" y="421"/>
                    <a:pt x="374" y="430"/>
                    <a:pt x="353" y="439"/>
                  </a:cubicBezTo>
                  <a:cubicBezTo>
                    <a:pt x="332" y="449"/>
                    <a:pt x="307" y="453"/>
                    <a:pt x="278" y="453"/>
                  </a:cubicBezTo>
                  <a:cubicBezTo>
                    <a:pt x="255" y="453"/>
                    <a:pt x="234" y="449"/>
                    <a:pt x="213" y="442"/>
                  </a:cubicBezTo>
                  <a:cubicBezTo>
                    <a:pt x="192" y="435"/>
                    <a:pt x="174" y="423"/>
                    <a:pt x="158" y="408"/>
                  </a:cubicBezTo>
                  <a:cubicBezTo>
                    <a:pt x="141" y="394"/>
                    <a:pt x="128" y="375"/>
                    <a:pt x="118" y="354"/>
                  </a:cubicBezTo>
                  <a:cubicBezTo>
                    <a:pt x="108" y="332"/>
                    <a:pt x="102" y="307"/>
                    <a:pt x="101" y="280"/>
                  </a:cubicBezTo>
                  <a:lnTo>
                    <a:pt x="444" y="280"/>
                  </a:lnTo>
                  <a:cubicBezTo>
                    <a:pt x="454" y="280"/>
                    <a:pt x="462" y="276"/>
                    <a:pt x="469" y="2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0229688E-3A21-73CE-CBCC-5E80B4531F2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67613" y="5091113"/>
              <a:ext cx="163513" cy="695324"/>
            </a:xfrm>
            <a:custGeom>
              <a:avLst/>
              <a:gdLst>
                <a:gd name="T0" fmla="*/ 145 w 171"/>
                <a:gd name="T1" fmla="*/ 632 h 720"/>
                <a:gd name="T2" fmla="*/ 145 w 171"/>
                <a:gd name="T3" fmla="*/ 632 h 720"/>
                <a:gd name="T4" fmla="*/ 129 w 171"/>
                <a:gd name="T5" fmla="*/ 628 h 720"/>
                <a:gd name="T6" fmla="*/ 113 w 171"/>
                <a:gd name="T7" fmla="*/ 619 h 720"/>
                <a:gd name="T8" fmla="*/ 102 w 171"/>
                <a:gd name="T9" fmla="*/ 598 h 720"/>
                <a:gd name="T10" fmla="*/ 98 w 171"/>
                <a:gd name="T11" fmla="*/ 564 h 720"/>
                <a:gd name="T12" fmla="*/ 98 w 171"/>
                <a:gd name="T13" fmla="*/ 33 h 720"/>
                <a:gd name="T14" fmla="*/ 65 w 171"/>
                <a:gd name="T15" fmla="*/ 0 h 720"/>
                <a:gd name="T16" fmla="*/ 33 w 171"/>
                <a:gd name="T17" fmla="*/ 0 h 720"/>
                <a:gd name="T18" fmla="*/ 0 w 171"/>
                <a:gd name="T19" fmla="*/ 33 h 720"/>
                <a:gd name="T20" fmla="*/ 0 w 171"/>
                <a:gd name="T21" fmla="*/ 576 h 720"/>
                <a:gd name="T22" fmla="*/ 13 w 171"/>
                <a:gd name="T23" fmla="*/ 653 h 720"/>
                <a:gd name="T24" fmla="*/ 47 w 171"/>
                <a:gd name="T25" fmla="*/ 697 h 720"/>
                <a:gd name="T26" fmla="*/ 92 w 171"/>
                <a:gd name="T27" fmla="*/ 716 h 720"/>
                <a:gd name="T28" fmla="*/ 137 w 171"/>
                <a:gd name="T29" fmla="*/ 720 h 720"/>
                <a:gd name="T30" fmla="*/ 164 w 171"/>
                <a:gd name="T31" fmla="*/ 711 h 720"/>
                <a:gd name="T32" fmla="*/ 171 w 171"/>
                <a:gd name="T33" fmla="*/ 686 h 720"/>
                <a:gd name="T34" fmla="*/ 171 w 171"/>
                <a:gd name="T35" fmla="*/ 661 h 720"/>
                <a:gd name="T36" fmla="*/ 164 w 171"/>
                <a:gd name="T37" fmla="*/ 641 h 720"/>
                <a:gd name="T38" fmla="*/ 145 w 171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1" h="720">
                  <a:moveTo>
                    <a:pt x="145" y="632"/>
                  </a:moveTo>
                  <a:lnTo>
                    <a:pt x="145" y="632"/>
                  </a:lnTo>
                  <a:cubicBezTo>
                    <a:pt x="139" y="631"/>
                    <a:pt x="134" y="630"/>
                    <a:pt x="129" y="628"/>
                  </a:cubicBezTo>
                  <a:cubicBezTo>
                    <a:pt x="123" y="627"/>
                    <a:pt x="118" y="624"/>
                    <a:pt x="113" y="619"/>
                  </a:cubicBezTo>
                  <a:cubicBezTo>
                    <a:pt x="109" y="614"/>
                    <a:pt x="105" y="607"/>
                    <a:pt x="102" y="598"/>
                  </a:cubicBezTo>
                  <a:cubicBezTo>
                    <a:pt x="99" y="590"/>
                    <a:pt x="98" y="578"/>
                    <a:pt x="98" y="564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4" y="634"/>
                    <a:pt x="13" y="653"/>
                  </a:cubicBezTo>
                  <a:cubicBezTo>
                    <a:pt x="22" y="672"/>
                    <a:pt x="34" y="687"/>
                    <a:pt x="47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8" y="719"/>
                    <a:pt x="123" y="720"/>
                    <a:pt x="137" y="720"/>
                  </a:cubicBezTo>
                  <a:cubicBezTo>
                    <a:pt x="149" y="720"/>
                    <a:pt x="158" y="717"/>
                    <a:pt x="164" y="711"/>
                  </a:cubicBezTo>
                  <a:cubicBezTo>
                    <a:pt x="169" y="705"/>
                    <a:pt x="171" y="697"/>
                    <a:pt x="171" y="686"/>
                  </a:cubicBezTo>
                  <a:lnTo>
                    <a:pt x="171" y="661"/>
                  </a:lnTo>
                  <a:cubicBezTo>
                    <a:pt x="171" y="652"/>
                    <a:pt x="169" y="645"/>
                    <a:pt x="164" y="641"/>
                  </a:cubicBezTo>
                  <a:cubicBezTo>
                    <a:pt x="158" y="636"/>
                    <a:pt x="152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912A4E9C-580D-39C4-5A85-E005E50381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994526" y="5091113"/>
              <a:ext cx="466725" cy="703262"/>
            </a:xfrm>
            <a:custGeom>
              <a:avLst/>
              <a:gdLst>
                <a:gd name="T0" fmla="*/ 378 w 489"/>
                <a:gd name="T1" fmla="*/ 538 h 729"/>
                <a:gd name="T2" fmla="*/ 378 w 489"/>
                <a:gd name="T3" fmla="*/ 538 h 729"/>
                <a:gd name="T4" fmla="*/ 346 w 489"/>
                <a:gd name="T5" fmla="*/ 596 h 729"/>
                <a:gd name="T6" fmla="*/ 298 w 489"/>
                <a:gd name="T7" fmla="*/ 631 h 729"/>
                <a:gd name="T8" fmla="*/ 240 w 489"/>
                <a:gd name="T9" fmla="*/ 643 h 729"/>
                <a:gd name="T10" fmla="*/ 176 w 489"/>
                <a:gd name="T11" fmla="*/ 628 h 729"/>
                <a:gd name="T12" fmla="*/ 132 w 489"/>
                <a:gd name="T13" fmla="*/ 587 h 729"/>
                <a:gd name="T14" fmla="*/ 105 w 489"/>
                <a:gd name="T15" fmla="*/ 528 h 729"/>
                <a:gd name="T16" fmla="*/ 96 w 489"/>
                <a:gd name="T17" fmla="*/ 460 h 729"/>
                <a:gd name="T18" fmla="*/ 108 w 489"/>
                <a:gd name="T19" fmla="*/ 378 h 729"/>
                <a:gd name="T20" fmla="*/ 141 w 489"/>
                <a:gd name="T21" fmla="*/ 321 h 729"/>
                <a:gd name="T22" fmla="*/ 188 w 489"/>
                <a:gd name="T23" fmla="*/ 288 h 729"/>
                <a:gd name="T24" fmla="*/ 244 w 489"/>
                <a:gd name="T25" fmla="*/ 278 h 729"/>
                <a:gd name="T26" fmla="*/ 302 w 489"/>
                <a:gd name="T27" fmla="*/ 291 h 729"/>
                <a:gd name="T28" fmla="*/ 349 w 489"/>
                <a:gd name="T29" fmla="*/ 328 h 729"/>
                <a:gd name="T30" fmla="*/ 379 w 489"/>
                <a:gd name="T31" fmla="*/ 385 h 729"/>
                <a:gd name="T32" fmla="*/ 389 w 489"/>
                <a:gd name="T33" fmla="*/ 461 h 729"/>
                <a:gd name="T34" fmla="*/ 378 w 489"/>
                <a:gd name="T35" fmla="*/ 538 h 729"/>
                <a:gd name="T36" fmla="*/ 428 w 489"/>
                <a:gd name="T37" fmla="*/ 265 h 729"/>
                <a:gd name="T38" fmla="*/ 428 w 489"/>
                <a:gd name="T39" fmla="*/ 265 h 729"/>
                <a:gd name="T40" fmla="*/ 357 w 489"/>
                <a:gd name="T41" fmla="*/ 210 h 729"/>
                <a:gd name="T42" fmla="*/ 264 w 489"/>
                <a:gd name="T43" fmla="*/ 190 h 729"/>
                <a:gd name="T44" fmla="*/ 187 w 489"/>
                <a:gd name="T45" fmla="*/ 205 h 729"/>
                <a:gd name="T46" fmla="*/ 134 w 489"/>
                <a:gd name="T47" fmla="*/ 238 h 729"/>
                <a:gd name="T48" fmla="*/ 97 w 489"/>
                <a:gd name="T49" fmla="*/ 285 h 729"/>
                <a:gd name="T50" fmla="*/ 95 w 489"/>
                <a:gd name="T51" fmla="*/ 285 h 729"/>
                <a:gd name="T52" fmla="*/ 96 w 489"/>
                <a:gd name="T53" fmla="*/ 272 h 729"/>
                <a:gd name="T54" fmla="*/ 97 w 489"/>
                <a:gd name="T55" fmla="*/ 259 h 729"/>
                <a:gd name="T56" fmla="*/ 98 w 489"/>
                <a:gd name="T57" fmla="*/ 241 h 729"/>
                <a:gd name="T58" fmla="*/ 98 w 489"/>
                <a:gd name="T59" fmla="*/ 33 h 729"/>
                <a:gd name="T60" fmla="*/ 65 w 489"/>
                <a:gd name="T61" fmla="*/ 0 h 729"/>
                <a:gd name="T62" fmla="*/ 34 w 489"/>
                <a:gd name="T63" fmla="*/ 0 h 729"/>
                <a:gd name="T64" fmla="*/ 0 w 489"/>
                <a:gd name="T65" fmla="*/ 33 h 729"/>
                <a:gd name="T66" fmla="*/ 0 w 489"/>
                <a:gd name="T67" fmla="*/ 683 h 729"/>
                <a:gd name="T68" fmla="*/ 34 w 489"/>
                <a:gd name="T69" fmla="*/ 716 h 729"/>
                <a:gd name="T70" fmla="*/ 59 w 489"/>
                <a:gd name="T71" fmla="*/ 716 h 729"/>
                <a:gd name="T72" fmla="*/ 93 w 489"/>
                <a:gd name="T73" fmla="*/ 687 h 729"/>
                <a:gd name="T74" fmla="*/ 93 w 489"/>
                <a:gd name="T75" fmla="*/ 661 h 729"/>
                <a:gd name="T76" fmla="*/ 91 w 489"/>
                <a:gd name="T77" fmla="*/ 639 h 729"/>
                <a:gd name="T78" fmla="*/ 90 w 489"/>
                <a:gd name="T79" fmla="*/ 631 h 729"/>
                <a:gd name="T80" fmla="*/ 92 w 489"/>
                <a:gd name="T81" fmla="*/ 631 h 729"/>
                <a:gd name="T82" fmla="*/ 128 w 489"/>
                <a:gd name="T83" fmla="*/ 680 h 729"/>
                <a:gd name="T84" fmla="*/ 179 w 489"/>
                <a:gd name="T85" fmla="*/ 713 h 729"/>
                <a:gd name="T86" fmla="*/ 256 w 489"/>
                <a:gd name="T87" fmla="*/ 729 h 729"/>
                <a:gd name="T88" fmla="*/ 349 w 489"/>
                <a:gd name="T89" fmla="*/ 709 h 729"/>
                <a:gd name="T90" fmla="*/ 423 w 489"/>
                <a:gd name="T91" fmla="*/ 655 h 729"/>
                <a:gd name="T92" fmla="*/ 472 w 489"/>
                <a:gd name="T93" fmla="*/ 570 h 729"/>
                <a:gd name="T94" fmla="*/ 489 w 489"/>
                <a:gd name="T95" fmla="*/ 458 h 729"/>
                <a:gd name="T96" fmla="*/ 473 w 489"/>
                <a:gd name="T97" fmla="*/ 350 h 729"/>
                <a:gd name="T98" fmla="*/ 428 w 489"/>
                <a:gd name="T99" fmla="*/ 265 h 7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89" h="729">
                  <a:moveTo>
                    <a:pt x="378" y="538"/>
                  </a:moveTo>
                  <a:lnTo>
                    <a:pt x="378" y="538"/>
                  </a:lnTo>
                  <a:cubicBezTo>
                    <a:pt x="370" y="561"/>
                    <a:pt x="359" y="580"/>
                    <a:pt x="346" y="596"/>
                  </a:cubicBezTo>
                  <a:cubicBezTo>
                    <a:pt x="332" y="611"/>
                    <a:pt x="316" y="623"/>
                    <a:pt x="298" y="631"/>
                  </a:cubicBezTo>
                  <a:cubicBezTo>
                    <a:pt x="280" y="639"/>
                    <a:pt x="260" y="643"/>
                    <a:pt x="240" y="643"/>
                  </a:cubicBezTo>
                  <a:cubicBezTo>
                    <a:pt x="216" y="643"/>
                    <a:pt x="194" y="638"/>
                    <a:pt x="176" y="628"/>
                  </a:cubicBezTo>
                  <a:cubicBezTo>
                    <a:pt x="159" y="618"/>
                    <a:pt x="144" y="604"/>
                    <a:pt x="132" y="587"/>
                  </a:cubicBezTo>
                  <a:cubicBezTo>
                    <a:pt x="120" y="570"/>
                    <a:pt x="111" y="550"/>
                    <a:pt x="105" y="528"/>
                  </a:cubicBezTo>
                  <a:cubicBezTo>
                    <a:pt x="99" y="506"/>
                    <a:pt x="96" y="484"/>
                    <a:pt x="96" y="460"/>
                  </a:cubicBezTo>
                  <a:cubicBezTo>
                    <a:pt x="96" y="428"/>
                    <a:pt x="100" y="401"/>
                    <a:pt x="108" y="378"/>
                  </a:cubicBezTo>
                  <a:cubicBezTo>
                    <a:pt x="116" y="355"/>
                    <a:pt x="127" y="336"/>
                    <a:pt x="141" y="321"/>
                  </a:cubicBezTo>
                  <a:cubicBezTo>
                    <a:pt x="155" y="306"/>
                    <a:pt x="171" y="295"/>
                    <a:pt x="188" y="288"/>
                  </a:cubicBezTo>
                  <a:cubicBezTo>
                    <a:pt x="206" y="281"/>
                    <a:pt x="224" y="278"/>
                    <a:pt x="244" y="278"/>
                  </a:cubicBezTo>
                  <a:cubicBezTo>
                    <a:pt x="265" y="278"/>
                    <a:pt x="284" y="282"/>
                    <a:pt x="302" y="291"/>
                  </a:cubicBezTo>
                  <a:cubicBezTo>
                    <a:pt x="320" y="300"/>
                    <a:pt x="336" y="312"/>
                    <a:pt x="349" y="328"/>
                  </a:cubicBezTo>
                  <a:cubicBezTo>
                    <a:pt x="361" y="344"/>
                    <a:pt x="372" y="363"/>
                    <a:pt x="379" y="385"/>
                  </a:cubicBezTo>
                  <a:cubicBezTo>
                    <a:pt x="386" y="408"/>
                    <a:pt x="389" y="433"/>
                    <a:pt x="389" y="461"/>
                  </a:cubicBezTo>
                  <a:cubicBezTo>
                    <a:pt x="389" y="490"/>
                    <a:pt x="385" y="516"/>
                    <a:pt x="378" y="538"/>
                  </a:cubicBezTo>
                  <a:close/>
                  <a:moveTo>
                    <a:pt x="428" y="265"/>
                  </a:moveTo>
                  <a:lnTo>
                    <a:pt x="428" y="265"/>
                  </a:lnTo>
                  <a:cubicBezTo>
                    <a:pt x="408" y="241"/>
                    <a:pt x="384" y="223"/>
                    <a:pt x="357" y="210"/>
                  </a:cubicBezTo>
                  <a:cubicBezTo>
                    <a:pt x="329" y="197"/>
                    <a:pt x="298" y="190"/>
                    <a:pt x="264" y="190"/>
                  </a:cubicBezTo>
                  <a:cubicBezTo>
                    <a:pt x="234" y="190"/>
                    <a:pt x="208" y="195"/>
                    <a:pt x="187" y="205"/>
                  </a:cubicBezTo>
                  <a:cubicBezTo>
                    <a:pt x="165" y="216"/>
                    <a:pt x="148" y="226"/>
                    <a:pt x="134" y="238"/>
                  </a:cubicBezTo>
                  <a:cubicBezTo>
                    <a:pt x="119" y="252"/>
                    <a:pt x="106" y="267"/>
                    <a:pt x="97" y="285"/>
                  </a:cubicBezTo>
                  <a:lnTo>
                    <a:pt x="95" y="285"/>
                  </a:lnTo>
                  <a:cubicBezTo>
                    <a:pt x="95" y="281"/>
                    <a:pt x="95" y="277"/>
                    <a:pt x="96" y="272"/>
                  </a:cubicBezTo>
                  <a:cubicBezTo>
                    <a:pt x="96" y="268"/>
                    <a:pt x="97" y="264"/>
                    <a:pt x="97" y="259"/>
                  </a:cubicBezTo>
                  <a:cubicBezTo>
                    <a:pt x="98" y="254"/>
                    <a:pt x="98" y="248"/>
                    <a:pt x="98" y="241"/>
                  </a:cubicBezTo>
                  <a:lnTo>
                    <a:pt x="98" y="33"/>
                  </a:lnTo>
                  <a:cubicBezTo>
                    <a:pt x="98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4" y="716"/>
                  </a:cubicBezTo>
                  <a:lnTo>
                    <a:pt x="59" y="716"/>
                  </a:lnTo>
                  <a:cubicBezTo>
                    <a:pt x="81" y="716"/>
                    <a:pt x="93" y="707"/>
                    <a:pt x="93" y="687"/>
                  </a:cubicBezTo>
                  <a:lnTo>
                    <a:pt x="93" y="661"/>
                  </a:lnTo>
                  <a:cubicBezTo>
                    <a:pt x="93" y="653"/>
                    <a:pt x="92" y="646"/>
                    <a:pt x="91" y="639"/>
                  </a:cubicBezTo>
                  <a:cubicBezTo>
                    <a:pt x="90" y="636"/>
                    <a:pt x="90" y="634"/>
                    <a:pt x="90" y="631"/>
                  </a:cubicBezTo>
                  <a:lnTo>
                    <a:pt x="92" y="631"/>
                  </a:lnTo>
                  <a:cubicBezTo>
                    <a:pt x="100" y="649"/>
                    <a:pt x="113" y="666"/>
                    <a:pt x="128" y="680"/>
                  </a:cubicBezTo>
                  <a:cubicBezTo>
                    <a:pt x="142" y="692"/>
                    <a:pt x="159" y="703"/>
                    <a:pt x="179" y="713"/>
                  </a:cubicBezTo>
                  <a:cubicBezTo>
                    <a:pt x="200" y="723"/>
                    <a:pt x="226" y="729"/>
                    <a:pt x="256" y="729"/>
                  </a:cubicBezTo>
                  <a:cubicBezTo>
                    <a:pt x="289" y="729"/>
                    <a:pt x="320" y="722"/>
                    <a:pt x="349" y="709"/>
                  </a:cubicBezTo>
                  <a:cubicBezTo>
                    <a:pt x="377" y="696"/>
                    <a:pt x="402" y="678"/>
                    <a:pt x="423" y="655"/>
                  </a:cubicBezTo>
                  <a:cubicBezTo>
                    <a:pt x="444" y="632"/>
                    <a:pt x="460" y="603"/>
                    <a:pt x="472" y="570"/>
                  </a:cubicBezTo>
                  <a:cubicBezTo>
                    <a:pt x="483" y="537"/>
                    <a:pt x="489" y="500"/>
                    <a:pt x="489" y="458"/>
                  </a:cubicBezTo>
                  <a:cubicBezTo>
                    <a:pt x="489" y="419"/>
                    <a:pt x="484" y="383"/>
                    <a:pt x="473" y="350"/>
                  </a:cubicBezTo>
                  <a:cubicBezTo>
                    <a:pt x="463" y="317"/>
                    <a:pt x="447" y="288"/>
                    <a:pt x="428" y="265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A3DE2907-F66B-7099-5537-7D90FDD27AD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1601" y="5273675"/>
              <a:ext cx="412750" cy="520700"/>
            </a:xfrm>
            <a:custGeom>
              <a:avLst/>
              <a:gdLst>
                <a:gd name="T0" fmla="*/ 335 w 432"/>
                <a:gd name="T1" fmla="*/ 297 h 539"/>
                <a:gd name="T2" fmla="*/ 335 w 432"/>
                <a:gd name="T3" fmla="*/ 297 h 539"/>
                <a:gd name="T4" fmla="*/ 325 w 432"/>
                <a:gd name="T5" fmla="*/ 354 h 539"/>
                <a:gd name="T6" fmla="*/ 298 w 432"/>
                <a:gd name="T7" fmla="*/ 407 h 539"/>
                <a:gd name="T8" fmla="*/ 254 w 432"/>
                <a:gd name="T9" fmla="*/ 446 h 539"/>
                <a:gd name="T10" fmla="*/ 195 w 432"/>
                <a:gd name="T11" fmla="*/ 460 h 539"/>
                <a:gd name="T12" fmla="*/ 124 w 432"/>
                <a:gd name="T13" fmla="*/ 434 h 539"/>
                <a:gd name="T14" fmla="*/ 100 w 432"/>
                <a:gd name="T15" fmla="*/ 378 h 539"/>
                <a:gd name="T16" fmla="*/ 122 w 432"/>
                <a:gd name="T17" fmla="*/ 321 h 539"/>
                <a:gd name="T18" fmla="*/ 177 w 432"/>
                <a:gd name="T19" fmla="*/ 290 h 539"/>
                <a:gd name="T20" fmla="*/ 245 w 432"/>
                <a:gd name="T21" fmla="*/ 277 h 539"/>
                <a:gd name="T22" fmla="*/ 308 w 432"/>
                <a:gd name="T23" fmla="*/ 274 h 539"/>
                <a:gd name="T24" fmla="*/ 335 w 432"/>
                <a:gd name="T25" fmla="*/ 274 h 539"/>
                <a:gd name="T26" fmla="*/ 335 w 432"/>
                <a:gd name="T27" fmla="*/ 297 h 539"/>
                <a:gd name="T28" fmla="*/ 230 w 432"/>
                <a:gd name="T29" fmla="*/ 0 h 539"/>
                <a:gd name="T30" fmla="*/ 230 w 432"/>
                <a:gd name="T31" fmla="*/ 0 h 539"/>
                <a:gd name="T32" fmla="*/ 129 w 432"/>
                <a:gd name="T33" fmla="*/ 15 h 539"/>
                <a:gd name="T34" fmla="*/ 63 w 432"/>
                <a:gd name="T35" fmla="*/ 44 h 539"/>
                <a:gd name="T36" fmla="*/ 52 w 432"/>
                <a:gd name="T37" fmla="*/ 90 h 539"/>
                <a:gd name="T38" fmla="*/ 60 w 432"/>
                <a:gd name="T39" fmla="*/ 104 h 539"/>
                <a:gd name="T40" fmla="*/ 106 w 432"/>
                <a:gd name="T41" fmla="*/ 116 h 539"/>
                <a:gd name="T42" fmla="*/ 153 w 432"/>
                <a:gd name="T43" fmla="*/ 95 h 539"/>
                <a:gd name="T44" fmla="*/ 222 w 432"/>
                <a:gd name="T45" fmla="*/ 83 h 539"/>
                <a:gd name="T46" fmla="*/ 266 w 432"/>
                <a:gd name="T47" fmla="*/ 89 h 539"/>
                <a:gd name="T48" fmla="*/ 301 w 432"/>
                <a:gd name="T49" fmla="*/ 108 h 539"/>
                <a:gd name="T50" fmla="*/ 325 w 432"/>
                <a:gd name="T51" fmla="*/ 143 h 539"/>
                <a:gd name="T52" fmla="*/ 334 w 432"/>
                <a:gd name="T53" fmla="*/ 196 h 539"/>
                <a:gd name="T54" fmla="*/ 334 w 432"/>
                <a:gd name="T55" fmla="*/ 209 h 539"/>
                <a:gd name="T56" fmla="*/ 307 w 432"/>
                <a:gd name="T57" fmla="*/ 209 h 539"/>
                <a:gd name="T58" fmla="*/ 248 w 432"/>
                <a:gd name="T59" fmla="*/ 211 h 539"/>
                <a:gd name="T60" fmla="*/ 180 w 432"/>
                <a:gd name="T61" fmla="*/ 220 h 539"/>
                <a:gd name="T62" fmla="*/ 114 w 432"/>
                <a:gd name="T63" fmla="*/ 238 h 539"/>
                <a:gd name="T64" fmla="*/ 56 w 432"/>
                <a:gd name="T65" fmla="*/ 269 h 539"/>
                <a:gd name="T66" fmla="*/ 16 w 432"/>
                <a:gd name="T67" fmla="*/ 318 h 539"/>
                <a:gd name="T68" fmla="*/ 0 w 432"/>
                <a:gd name="T69" fmla="*/ 386 h 539"/>
                <a:gd name="T70" fmla="*/ 15 w 432"/>
                <a:gd name="T71" fmla="*/ 451 h 539"/>
                <a:gd name="T72" fmla="*/ 53 w 432"/>
                <a:gd name="T73" fmla="*/ 498 h 539"/>
                <a:gd name="T74" fmla="*/ 108 w 432"/>
                <a:gd name="T75" fmla="*/ 528 h 539"/>
                <a:gd name="T76" fmla="*/ 173 w 432"/>
                <a:gd name="T77" fmla="*/ 539 h 539"/>
                <a:gd name="T78" fmla="*/ 250 w 432"/>
                <a:gd name="T79" fmla="*/ 522 h 539"/>
                <a:gd name="T80" fmla="*/ 302 w 432"/>
                <a:gd name="T81" fmla="*/ 485 h 539"/>
                <a:gd name="T82" fmla="*/ 341 w 432"/>
                <a:gd name="T83" fmla="*/ 431 h 539"/>
                <a:gd name="T84" fmla="*/ 343 w 432"/>
                <a:gd name="T85" fmla="*/ 431 h 539"/>
                <a:gd name="T86" fmla="*/ 341 w 432"/>
                <a:gd name="T87" fmla="*/ 439 h 539"/>
                <a:gd name="T88" fmla="*/ 340 w 432"/>
                <a:gd name="T89" fmla="*/ 449 h 539"/>
                <a:gd name="T90" fmla="*/ 340 w 432"/>
                <a:gd name="T91" fmla="*/ 462 h 539"/>
                <a:gd name="T92" fmla="*/ 340 w 432"/>
                <a:gd name="T93" fmla="*/ 493 h 539"/>
                <a:gd name="T94" fmla="*/ 373 w 432"/>
                <a:gd name="T95" fmla="*/ 526 h 539"/>
                <a:gd name="T96" fmla="*/ 399 w 432"/>
                <a:gd name="T97" fmla="*/ 526 h 539"/>
                <a:gd name="T98" fmla="*/ 432 w 432"/>
                <a:gd name="T99" fmla="*/ 493 h 539"/>
                <a:gd name="T100" fmla="*/ 432 w 432"/>
                <a:gd name="T101" fmla="*/ 201 h 539"/>
                <a:gd name="T102" fmla="*/ 379 w 432"/>
                <a:gd name="T103" fmla="*/ 51 h 539"/>
                <a:gd name="T104" fmla="*/ 230 w 432"/>
                <a:gd name="T105" fmla="*/ 0 h 5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32" h="539">
                  <a:moveTo>
                    <a:pt x="335" y="297"/>
                  </a:moveTo>
                  <a:lnTo>
                    <a:pt x="335" y="297"/>
                  </a:lnTo>
                  <a:cubicBezTo>
                    <a:pt x="335" y="316"/>
                    <a:pt x="331" y="335"/>
                    <a:pt x="325" y="354"/>
                  </a:cubicBezTo>
                  <a:cubicBezTo>
                    <a:pt x="319" y="373"/>
                    <a:pt x="309" y="391"/>
                    <a:pt x="298" y="407"/>
                  </a:cubicBezTo>
                  <a:cubicBezTo>
                    <a:pt x="286" y="423"/>
                    <a:pt x="271" y="436"/>
                    <a:pt x="254" y="446"/>
                  </a:cubicBezTo>
                  <a:cubicBezTo>
                    <a:pt x="237" y="455"/>
                    <a:pt x="217" y="460"/>
                    <a:pt x="195" y="460"/>
                  </a:cubicBezTo>
                  <a:cubicBezTo>
                    <a:pt x="164" y="460"/>
                    <a:pt x="140" y="452"/>
                    <a:pt x="124" y="434"/>
                  </a:cubicBezTo>
                  <a:cubicBezTo>
                    <a:pt x="108" y="417"/>
                    <a:pt x="100" y="398"/>
                    <a:pt x="100" y="378"/>
                  </a:cubicBezTo>
                  <a:cubicBezTo>
                    <a:pt x="100" y="354"/>
                    <a:pt x="107" y="335"/>
                    <a:pt x="122" y="321"/>
                  </a:cubicBezTo>
                  <a:cubicBezTo>
                    <a:pt x="137" y="307"/>
                    <a:pt x="155" y="296"/>
                    <a:pt x="177" y="290"/>
                  </a:cubicBezTo>
                  <a:cubicBezTo>
                    <a:pt x="199" y="283"/>
                    <a:pt x="222" y="279"/>
                    <a:pt x="245" y="277"/>
                  </a:cubicBezTo>
                  <a:cubicBezTo>
                    <a:pt x="269" y="275"/>
                    <a:pt x="290" y="274"/>
                    <a:pt x="308" y="274"/>
                  </a:cubicBezTo>
                  <a:lnTo>
                    <a:pt x="335" y="274"/>
                  </a:lnTo>
                  <a:lnTo>
                    <a:pt x="335" y="297"/>
                  </a:lnTo>
                  <a:close/>
                  <a:moveTo>
                    <a:pt x="230" y="0"/>
                  </a:moveTo>
                  <a:lnTo>
                    <a:pt x="230" y="0"/>
                  </a:lnTo>
                  <a:cubicBezTo>
                    <a:pt x="191" y="0"/>
                    <a:pt x="157" y="5"/>
                    <a:pt x="129" y="15"/>
                  </a:cubicBezTo>
                  <a:cubicBezTo>
                    <a:pt x="101" y="26"/>
                    <a:pt x="79" y="35"/>
                    <a:pt x="63" y="44"/>
                  </a:cubicBezTo>
                  <a:cubicBezTo>
                    <a:pt x="45" y="54"/>
                    <a:pt x="41" y="69"/>
                    <a:pt x="52" y="90"/>
                  </a:cubicBezTo>
                  <a:lnTo>
                    <a:pt x="60" y="104"/>
                  </a:lnTo>
                  <a:cubicBezTo>
                    <a:pt x="71" y="121"/>
                    <a:pt x="86" y="125"/>
                    <a:pt x="106" y="116"/>
                  </a:cubicBezTo>
                  <a:cubicBezTo>
                    <a:pt x="118" y="109"/>
                    <a:pt x="133" y="102"/>
                    <a:pt x="153" y="95"/>
                  </a:cubicBezTo>
                  <a:cubicBezTo>
                    <a:pt x="173" y="87"/>
                    <a:pt x="196" y="83"/>
                    <a:pt x="222" y="83"/>
                  </a:cubicBezTo>
                  <a:cubicBezTo>
                    <a:pt x="237" y="83"/>
                    <a:pt x="252" y="85"/>
                    <a:pt x="266" y="89"/>
                  </a:cubicBezTo>
                  <a:cubicBezTo>
                    <a:pt x="279" y="93"/>
                    <a:pt x="291" y="99"/>
                    <a:pt x="301" y="108"/>
                  </a:cubicBezTo>
                  <a:cubicBezTo>
                    <a:pt x="311" y="117"/>
                    <a:pt x="319" y="128"/>
                    <a:pt x="325" y="143"/>
                  </a:cubicBezTo>
                  <a:cubicBezTo>
                    <a:pt x="331" y="157"/>
                    <a:pt x="334" y="175"/>
                    <a:pt x="334" y="196"/>
                  </a:cubicBezTo>
                  <a:lnTo>
                    <a:pt x="334" y="209"/>
                  </a:lnTo>
                  <a:lnTo>
                    <a:pt x="307" y="209"/>
                  </a:lnTo>
                  <a:cubicBezTo>
                    <a:pt x="290" y="209"/>
                    <a:pt x="270" y="210"/>
                    <a:pt x="248" y="211"/>
                  </a:cubicBezTo>
                  <a:cubicBezTo>
                    <a:pt x="226" y="213"/>
                    <a:pt x="203" y="216"/>
                    <a:pt x="180" y="220"/>
                  </a:cubicBezTo>
                  <a:cubicBezTo>
                    <a:pt x="157" y="224"/>
                    <a:pt x="135" y="230"/>
                    <a:pt x="114" y="238"/>
                  </a:cubicBezTo>
                  <a:cubicBezTo>
                    <a:pt x="92" y="246"/>
                    <a:pt x="73" y="257"/>
                    <a:pt x="56" y="269"/>
                  </a:cubicBezTo>
                  <a:cubicBezTo>
                    <a:pt x="39" y="282"/>
                    <a:pt x="26" y="298"/>
                    <a:pt x="16" y="318"/>
                  </a:cubicBezTo>
                  <a:cubicBezTo>
                    <a:pt x="6" y="337"/>
                    <a:pt x="0" y="360"/>
                    <a:pt x="0" y="386"/>
                  </a:cubicBezTo>
                  <a:cubicBezTo>
                    <a:pt x="0" y="411"/>
                    <a:pt x="5" y="432"/>
                    <a:pt x="15" y="451"/>
                  </a:cubicBezTo>
                  <a:cubicBezTo>
                    <a:pt x="24" y="469"/>
                    <a:pt x="37" y="485"/>
                    <a:pt x="53" y="498"/>
                  </a:cubicBezTo>
                  <a:cubicBezTo>
                    <a:pt x="69" y="512"/>
                    <a:pt x="87" y="522"/>
                    <a:pt x="108" y="528"/>
                  </a:cubicBezTo>
                  <a:cubicBezTo>
                    <a:pt x="129" y="535"/>
                    <a:pt x="151" y="539"/>
                    <a:pt x="173" y="539"/>
                  </a:cubicBezTo>
                  <a:cubicBezTo>
                    <a:pt x="204" y="539"/>
                    <a:pt x="229" y="533"/>
                    <a:pt x="250" y="522"/>
                  </a:cubicBezTo>
                  <a:cubicBezTo>
                    <a:pt x="271" y="511"/>
                    <a:pt x="289" y="498"/>
                    <a:pt x="302" y="485"/>
                  </a:cubicBezTo>
                  <a:cubicBezTo>
                    <a:pt x="318" y="469"/>
                    <a:pt x="331" y="451"/>
                    <a:pt x="341" y="431"/>
                  </a:cubicBezTo>
                  <a:lnTo>
                    <a:pt x="343" y="431"/>
                  </a:lnTo>
                  <a:cubicBezTo>
                    <a:pt x="342" y="434"/>
                    <a:pt x="341" y="436"/>
                    <a:pt x="341" y="439"/>
                  </a:cubicBezTo>
                  <a:cubicBezTo>
                    <a:pt x="340" y="442"/>
                    <a:pt x="340" y="445"/>
                    <a:pt x="340" y="449"/>
                  </a:cubicBezTo>
                  <a:lnTo>
                    <a:pt x="340" y="462"/>
                  </a:lnTo>
                  <a:lnTo>
                    <a:pt x="340" y="493"/>
                  </a:lnTo>
                  <a:cubicBezTo>
                    <a:pt x="340" y="515"/>
                    <a:pt x="351" y="526"/>
                    <a:pt x="373" y="526"/>
                  </a:cubicBezTo>
                  <a:lnTo>
                    <a:pt x="399" y="526"/>
                  </a:lnTo>
                  <a:cubicBezTo>
                    <a:pt x="421" y="526"/>
                    <a:pt x="432" y="515"/>
                    <a:pt x="432" y="493"/>
                  </a:cubicBezTo>
                  <a:lnTo>
                    <a:pt x="432" y="201"/>
                  </a:lnTo>
                  <a:cubicBezTo>
                    <a:pt x="432" y="136"/>
                    <a:pt x="414" y="86"/>
                    <a:pt x="379" y="51"/>
                  </a:cubicBezTo>
                  <a:cubicBezTo>
                    <a:pt x="344" y="17"/>
                    <a:pt x="294" y="0"/>
                    <a:pt x="230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392672B9-EA2D-6614-216E-2509265C7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9788" y="5273675"/>
              <a:ext cx="442913" cy="508000"/>
            </a:xfrm>
            <a:custGeom>
              <a:avLst/>
              <a:gdLst>
                <a:gd name="T0" fmla="*/ 289 w 465"/>
                <a:gd name="T1" fmla="*/ 0 h 526"/>
                <a:gd name="T2" fmla="*/ 289 w 465"/>
                <a:gd name="T3" fmla="*/ 0 h 526"/>
                <a:gd name="T4" fmla="*/ 214 w 465"/>
                <a:gd name="T5" fmla="*/ 13 h 526"/>
                <a:gd name="T6" fmla="*/ 157 w 465"/>
                <a:gd name="T7" fmla="*/ 44 h 526"/>
                <a:gd name="T8" fmla="*/ 117 w 465"/>
                <a:gd name="T9" fmla="*/ 83 h 526"/>
                <a:gd name="T10" fmla="*/ 94 w 465"/>
                <a:gd name="T11" fmla="*/ 121 h 526"/>
                <a:gd name="T12" fmla="*/ 92 w 465"/>
                <a:gd name="T13" fmla="*/ 121 h 526"/>
                <a:gd name="T14" fmla="*/ 93 w 465"/>
                <a:gd name="T15" fmla="*/ 112 h 526"/>
                <a:gd name="T16" fmla="*/ 95 w 465"/>
                <a:gd name="T17" fmla="*/ 92 h 526"/>
                <a:gd name="T18" fmla="*/ 95 w 465"/>
                <a:gd name="T19" fmla="*/ 46 h 526"/>
                <a:gd name="T20" fmla="*/ 62 w 465"/>
                <a:gd name="T21" fmla="*/ 12 h 526"/>
                <a:gd name="T22" fmla="*/ 33 w 465"/>
                <a:gd name="T23" fmla="*/ 12 h 526"/>
                <a:gd name="T24" fmla="*/ 0 w 465"/>
                <a:gd name="T25" fmla="*/ 46 h 526"/>
                <a:gd name="T26" fmla="*/ 0 w 465"/>
                <a:gd name="T27" fmla="*/ 493 h 526"/>
                <a:gd name="T28" fmla="*/ 33 w 465"/>
                <a:gd name="T29" fmla="*/ 526 h 526"/>
                <a:gd name="T30" fmla="*/ 65 w 465"/>
                <a:gd name="T31" fmla="*/ 526 h 526"/>
                <a:gd name="T32" fmla="*/ 98 w 465"/>
                <a:gd name="T33" fmla="*/ 493 h 526"/>
                <a:gd name="T34" fmla="*/ 98 w 465"/>
                <a:gd name="T35" fmla="*/ 281 h 526"/>
                <a:gd name="T36" fmla="*/ 111 w 465"/>
                <a:gd name="T37" fmla="*/ 206 h 526"/>
                <a:gd name="T38" fmla="*/ 147 w 465"/>
                <a:gd name="T39" fmla="*/ 145 h 526"/>
                <a:gd name="T40" fmla="*/ 201 w 465"/>
                <a:gd name="T41" fmla="*/ 105 h 526"/>
                <a:gd name="T42" fmla="*/ 270 w 465"/>
                <a:gd name="T43" fmla="*/ 91 h 526"/>
                <a:gd name="T44" fmla="*/ 320 w 465"/>
                <a:gd name="T45" fmla="*/ 101 h 526"/>
                <a:gd name="T46" fmla="*/ 349 w 465"/>
                <a:gd name="T47" fmla="*/ 128 h 526"/>
                <a:gd name="T48" fmla="*/ 363 w 465"/>
                <a:gd name="T49" fmla="*/ 169 h 526"/>
                <a:gd name="T50" fmla="*/ 366 w 465"/>
                <a:gd name="T51" fmla="*/ 220 h 526"/>
                <a:gd name="T52" fmla="*/ 366 w 465"/>
                <a:gd name="T53" fmla="*/ 493 h 526"/>
                <a:gd name="T54" fmla="*/ 400 w 465"/>
                <a:gd name="T55" fmla="*/ 526 h 526"/>
                <a:gd name="T56" fmla="*/ 431 w 465"/>
                <a:gd name="T57" fmla="*/ 526 h 526"/>
                <a:gd name="T58" fmla="*/ 465 w 465"/>
                <a:gd name="T59" fmla="*/ 493 h 526"/>
                <a:gd name="T60" fmla="*/ 465 w 465"/>
                <a:gd name="T61" fmla="*/ 197 h 526"/>
                <a:gd name="T62" fmla="*/ 423 w 465"/>
                <a:gd name="T63" fmla="*/ 49 h 526"/>
                <a:gd name="T64" fmla="*/ 289 w 465"/>
                <a:gd name="T65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65" h="526">
                  <a:moveTo>
                    <a:pt x="289" y="0"/>
                  </a:moveTo>
                  <a:lnTo>
                    <a:pt x="289" y="0"/>
                  </a:lnTo>
                  <a:cubicBezTo>
                    <a:pt x="261" y="0"/>
                    <a:pt x="236" y="4"/>
                    <a:pt x="214" y="13"/>
                  </a:cubicBezTo>
                  <a:cubicBezTo>
                    <a:pt x="192" y="21"/>
                    <a:pt x="174" y="32"/>
                    <a:pt x="157" y="44"/>
                  </a:cubicBezTo>
                  <a:cubicBezTo>
                    <a:pt x="141" y="56"/>
                    <a:pt x="128" y="69"/>
                    <a:pt x="117" y="83"/>
                  </a:cubicBezTo>
                  <a:cubicBezTo>
                    <a:pt x="107" y="98"/>
                    <a:pt x="99" y="110"/>
                    <a:pt x="94" y="121"/>
                  </a:cubicBezTo>
                  <a:lnTo>
                    <a:pt x="92" y="121"/>
                  </a:lnTo>
                  <a:cubicBezTo>
                    <a:pt x="92" y="118"/>
                    <a:pt x="93" y="115"/>
                    <a:pt x="93" y="112"/>
                  </a:cubicBezTo>
                  <a:cubicBezTo>
                    <a:pt x="95" y="105"/>
                    <a:pt x="95" y="98"/>
                    <a:pt x="95" y="92"/>
                  </a:cubicBezTo>
                  <a:lnTo>
                    <a:pt x="95" y="46"/>
                  </a:lnTo>
                  <a:cubicBezTo>
                    <a:pt x="95" y="24"/>
                    <a:pt x="84" y="12"/>
                    <a:pt x="62" y="12"/>
                  </a:cubicBezTo>
                  <a:lnTo>
                    <a:pt x="33" y="12"/>
                  </a:lnTo>
                  <a:cubicBezTo>
                    <a:pt x="11" y="12"/>
                    <a:pt x="0" y="24"/>
                    <a:pt x="0" y="46"/>
                  </a:cubicBezTo>
                  <a:lnTo>
                    <a:pt x="0" y="493"/>
                  </a:lnTo>
                  <a:cubicBezTo>
                    <a:pt x="0" y="515"/>
                    <a:pt x="11" y="526"/>
                    <a:pt x="33" y="526"/>
                  </a:cubicBezTo>
                  <a:lnTo>
                    <a:pt x="65" y="526"/>
                  </a:lnTo>
                  <a:cubicBezTo>
                    <a:pt x="87" y="526"/>
                    <a:pt x="98" y="515"/>
                    <a:pt x="98" y="493"/>
                  </a:cubicBezTo>
                  <a:lnTo>
                    <a:pt x="98" y="281"/>
                  </a:lnTo>
                  <a:cubicBezTo>
                    <a:pt x="98" y="254"/>
                    <a:pt x="103" y="229"/>
                    <a:pt x="111" y="206"/>
                  </a:cubicBezTo>
                  <a:cubicBezTo>
                    <a:pt x="119" y="183"/>
                    <a:pt x="131" y="162"/>
                    <a:pt x="147" y="145"/>
                  </a:cubicBezTo>
                  <a:cubicBezTo>
                    <a:pt x="162" y="129"/>
                    <a:pt x="180" y="115"/>
                    <a:pt x="201" y="105"/>
                  </a:cubicBezTo>
                  <a:cubicBezTo>
                    <a:pt x="222" y="96"/>
                    <a:pt x="245" y="91"/>
                    <a:pt x="270" y="91"/>
                  </a:cubicBezTo>
                  <a:cubicBezTo>
                    <a:pt x="290" y="91"/>
                    <a:pt x="307" y="94"/>
                    <a:pt x="320" y="101"/>
                  </a:cubicBezTo>
                  <a:cubicBezTo>
                    <a:pt x="333" y="107"/>
                    <a:pt x="342" y="117"/>
                    <a:pt x="349" y="128"/>
                  </a:cubicBezTo>
                  <a:cubicBezTo>
                    <a:pt x="356" y="140"/>
                    <a:pt x="361" y="153"/>
                    <a:pt x="363" y="169"/>
                  </a:cubicBezTo>
                  <a:cubicBezTo>
                    <a:pt x="365" y="184"/>
                    <a:pt x="366" y="201"/>
                    <a:pt x="366" y="220"/>
                  </a:cubicBezTo>
                  <a:lnTo>
                    <a:pt x="366" y="493"/>
                  </a:lnTo>
                  <a:cubicBezTo>
                    <a:pt x="366" y="515"/>
                    <a:pt x="378" y="526"/>
                    <a:pt x="400" y="526"/>
                  </a:cubicBezTo>
                  <a:lnTo>
                    <a:pt x="431" y="526"/>
                  </a:lnTo>
                  <a:cubicBezTo>
                    <a:pt x="454" y="526"/>
                    <a:pt x="465" y="515"/>
                    <a:pt x="465" y="493"/>
                  </a:cubicBezTo>
                  <a:lnTo>
                    <a:pt x="465" y="197"/>
                  </a:lnTo>
                  <a:cubicBezTo>
                    <a:pt x="465" y="132"/>
                    <a:pt x="451" y="82"/>
                    <a:pt x="423" y="49"/>
                  </a:cubicBezTo>
                  <a:cubicBezTo>
                    <a:pt x="395" y="17"/>
                    <a:pt x="350" y="0"/>
                    <a:pt x="289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0631888-002A-E4D9-B40C-C46DB5375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5438" y="5091113"/>
              <a:ext cx="414338" cy="690562"/>
            </a:xfrm>
            <a:custGeom>
              <a:avLst/>
              <a:gdLst>
                <a:gd name="T0" fmla="*/ 401 w 434"/>
                <a:gd name="T1" fmla="*/ 629 h 716"/>
                <a:gd name="T2" fmla="*/ 401 w 434"/>
                <a:gd name="T3" fmla="*/ 629 h 716"/>
                <a:gd name="T4" fmla="*/ 100 w 434"/>
                <a:gd name="T5" fmla="*/ 629 h 716"/>
                <a:gd name="T6" fmla="*/ 100 w 434"/>
                <a:gd name="T7" fmla="*/ 398 h 716"/>
                <a:gd name="T8" fmla="*/ 324 w 434"/>
                <a:gd name="T9" fmla="*/ 398 h 716"/>
                <a:gd name="T10" fmla="*/ 358 w 434"/>
                <a:gd name="T11" fmla="*/ 365 h 716"/>
                <a:gd name="T12" fmla="*/ 358 w 434"/>
                <a:gd name="T13" fmla="*/ 345 h 716"/>
                <a:gd name="T14" fmla="*/ 324 w 434"/>
                <a:gd name="T15" fmla="*/ 311 h 716"/>
                <a:gd name="T16" fmla="*/ 100 w 434"/>
                <a:gd name="T17" fmla="*/ 311 h 716"/>
                <a:gd name="T18" fmla="*/ 100 w 434"/>
                <a:gd name="T19" fmla="*/ 87 h 716"/>
                <a:gd name="T20" fmla="*/ 383 w 434"/>
                <a:gd name="T21" fmla="*/ 87 h 716"/>
                <a:gd name="T22" fmla="*/ 417 w 434"/>
                <a:gd name="T23" fmla="*/ 53 h 716"/>
                <a:gd name="T24" fmla="*/ 417 w 434"/>
                <a:gd name="T25" fmla="*/ 33 h 716"/>
                <a:gd name="T26" fmla="*/ 383 w 434"/>
                <a:gd name="T27" fmla="*/ 0 h 716"/>
                <a:gd name="T28" fmla="*/ 34 w 434"/>
                <a:gd name="T29" fmla="*/ 0 h 716"/>
                <a:gd name="T30" fmla="*/ 0 w 434"/>
                <a:gd name="T31" fmla="*/ 33 h 716"/>
                <a:gd name="T32" fmla="*/ 0 w 434"/>
                <a:gd name="T33" fmla="*/ 683 h 716"/>
                <a:gd name="T34" fmla="*/ 34 w 434"/>
                <a:gd name="T35" fmla="*/ 716 h 716"/>
                <a:gd name="T36" fmla="*/ 401 w 434"/>
                <a:gd name="T37" fmla="*/ 716 h 716"/>
                <a:gd name="T38" fmla="*/ 434 w 434"/>
                <a:gd name="T39" fmla="*/ 683 h 716"/>
                <a:gd name="T40" fmla="*/ 434 w 434"/>
                <a:gd name="T41" fmla="*/ 662 h 716"/>
                <a:gd name="T42" fmla="*/ 401 w 434"/>
                <a:gd name="T43" fmla="*/ 629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4" h="716">
                  <a:moveTo>
                    <a:pt x="401" y="629"/>
                  </a:moveTo>
                  <a:lnTo>
                    <a:pt x="401" y="629"/>
                  </a:lnTo>
                  <a:lnTo>
                    <a:pt x="100" y="629"/>
                  </a:lnTo>
                  <a:lnTo>
                    <a:pt x="100" y="398"/>
                  </a:lnTo>
                  <a:lnTo>
                    <a:pt x="324" y="398"/>
                  </a:lnTo>
                  <a:cubicBezTo>
                    <a:pt x="347" y="398"/>
                    <a:pt x="358" y="387"/>
                    <a:pt x="358" y="365"/>
                  </a:cubicBezTo>
                  <a:lnTo>
                    <a:pt x="358" y="345"/>
                  </a:lnTo>
                  <a:cubicBezTo>
                    <a:pt x="358" y="322"/>
                    <a:pt x="347" y="311"/>
                    <a:pt x="324" y="311"/>
                  </a:cubicBezTo>
                  <a:lnTo>
                    <a:pt x="100" y="311"/>
                  </a:lnTo>
                  <a:lnTo>
                    <a:pt x="100" y="87"/>
                  </a:lnTo>
                  <a:lnTo>
                    <a:pt x="383" y="87"/>
                  </a:lnTo>
                  <a:cubicBezTo>
                    <a:pt x="406" y="87"/>
                    <a:pt x="417" y="75"/>
                    <a:pt x="417" y="53"/>
                  </a:cubicBezTo>
                  <a:lnTo>
                    <a:pt x="417" y="33"/>
                  </a:lnTo>
                  <a:cubicBezTo>
                    <a:pt x="417" y="10"/>
                    <a:pt x="406" y="0"/>
                    <a:pt x="383" y="0"/>
                  </a:cubicBezTo>
                  <a:lnTo>
                    <a:pt x="34" y="0"/>
                  </a:lnTo>
                  <a:cubicBezTo>
                    <a:pt x="12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2" y="716"/>
                    <a:pt x="34" y="716"/>
                  </a:cubicBezTo>
                  <a:lnTo>
                    <a:pt x="401" y="716"/>
                  </a:lnTo>
                  <a:cubicBezTo>
                    <a:pt x="423" y="716"/>
                    <a:pt x="434" y="705"/>
                    <a:pt x="434" y="683"/>
                  </a:cubicBezTo>
                  <a:lnTo>
                    <a:pt x="434" y="662"/>
                  </a:lnTo>
                  <a:cubicBezTo>
                    <a:pt x="434" y="640"/>
                    <a:pt x="423" y="629"/>
                    <a:pt x="401" y="62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1" name="Freeform 12">
              <a:extLst>
                <a:ext uri="{FF2B5EF4-FFF2-40B4-BE49-F238E27FC236}">
                  <a16:creationId xmlns:a16="http://schemas.microsoft.com/office/drawing/2014/main" id="{61284D1C-9FD4-A466-814A-B20D2A60B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19688" y="5273675"/>
              <a:ext cx="179388" cy="217487"/>
            </a:xfrm>
            <a:custGeom>
              <a:avLst/>
              <a:gdLst>
                <a:gd name="T0" fmla="*/ 55 w 187"/>
                <a:gd name="T1" fmla="*/ 225 h 225"/>
                <a:gd name="T2" fmla="*/ 55 w 187"/>
                <a:gd name="T3" fmla="*/ 225 h 225"/>
                <a:gd name="T4" fmla="*/ 177 w 187"/>
                <a:gd name="T5" fmla="*/ 42 h 225"/>
                <a:gd name="T6" fmla="*/ 182 w 187"/>
                <a:gd name="T7" fmla="*/ 12 h 225"/>
                <a:gd name="T8" fmla="*/ 155 w 187"/>
                <a:gd name="T9" fmla="*/ 0 h 225"/>
                <a:gd name="T10" fmla="*/ 116 w 187"/>
                <a:gd name="T11" fmla="*/ 0 h 225"/>
                <a:gd name="T12" fmla="*/ 76 w 187"/>
                <a:gd name="T13" fmla="*/ 24 h 225"/>
                <a:gd name="T14" fmla="*/ 0 w 187"/>
                <a:gd name="T15" fmla="*/ 145 h 225"/>
                <a:gd name="T16" fmla="*/ 2 w 187"/>
                <a:gd name="T17" fmla="*/ 149 h 225"/>
                <a:gd name="T18" fmla="*/ 55 w 187"/>
                <a:gd name="T19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87" h="225">
                  <a:moveTo>
                    <a:pt x="55" y="225"/>
                  </a:moveTo>
                  <a:lnTo>
                    <a:pt x="55" y="225"/>
                  </a:lnTo>
                  <a:lnTo>
                    <a:pt x="177" y="42"/>
                  </a:lnTo>
                  <a:cubicBezTo>
                    <a:pt x="185" y="30"/>
                    <a:pt x="187" y="20"/>
                    <a:pt x="182" y="12"/>
                  </a:cubicBezTo>
                  <a:cubicBezTo>
                    <a:pt x="178" y="4"/>
                    <a:pt x="168" y="0"/>
                    <a:pt x="155" y="0"/>
                  </a:cubicBezTo>
                  <a:lnTo>
                    <a:pt x="116" y="0"/>
                  </a:lnTo>
                  <a:cubicBezTo>
                    <a:pt x="98" y="0"/>
                    <a:pt x="85" y="8"/>
                    <a:pt x="76" y="24"/>
                  </a:cubicBezTo>
                  <a:lnTo>
                    <a:pt x="0" y="145"/>
                  </a:lnTo>
                  <a:cubicBezTo>
                    <a:pt x="0" y="146"/>
                    <a:pt x="1" y="148"/>
                    <a:pt x="2" y="149"/>
                  </a:cubicBezTo>
                  <a:cubicBezTo>
                    <a:pt x="19" y="174"/>
                    <a:pt x="37" y="199"/>
                    <a:pt x="55" y="225"/>
                  </a:cubicBezTo>
                  <a:close/>
                </a:path>
              </a:pathLst>
            </a:custGeom>
            <a:solidFill>
              <a:srgbClr val="FF67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2" name="Freeform 13">
              <a:extLst>
                <a:ext uri="{FF2B5EF4-FFF2-40B4-BE49-F238E27FC236}">
                  <a16:creationId xmlns:a16="http://schemas.microsoft.com/office/drawing/2014/main" id="{98E32454-8C9F-3C9C-1048-BFE18F901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1563" y="5562600"/>
              <a:ext cx="179388" cy="219075"/>
            </a:xfrm>
            <a:custGeom>
              <a:avLst/>
              <a:gdLst>
                <a:gd name="T0" fmla="*/ 9 w 189"/>
                <a:gd name="T1" fmla="*/ 187 h 228"/>
                <a:gd name="T2" fmla="*/ 9 w 189"/>
                <a:gd name="T3" fmla="*/ 187 h 228"/>
                <a:gd name="T4" fmla="*/ 5 w 189"/>
                <a:gd name="T5" fmla="*/ 216 h 228"/>
                <a:gd name="T6" fmla="*/ 32 w 189"/>
                <a:gd name="T7" fmla="*/ 228 h 228"/>
                <a:gd name="T8" fmla="*/ 70 w 189"/>
                <a:gd name="T9" fmla="*/ 228 h 228"/>
                <a:gd name="T10" fmla="*/ 110 w 189"/>
                <a:gd name="T11" fmla="*/ 204 h 228"/>
                <a:gd name="T12" fmla="*/ 189 w 189"/>
                <a:gd name="T13" fmla="*/ 80 h 228"/>
                <a:gd name="T14" fmla="*/ 134 w 189"/>
                <a:gd name="T15" fmla="*/ 0 h 228"/>
                <a:gd name="T16" fmla="*/ 9 w 189"/>
                <a:gd name="T17" fmla="*/ 187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9" h="228">
                  <a:moveTo>
                    <a:pt x="9" y="187"/>
                  </a:moveTo>
                  <a:lnTo>
                    <a:pt x="9" y="187"/>
                  </a:lnTo>
                  <a:cubicBezTo>
                    <a:pt x="2" y="199"/>
                    <a:pt x="0" y="208"/>
                    <a:pt x="5" y="216"/>
                  </a:cubicBezTo>
                  <a:cubicBezTo>
                    <a:pt x="9" y="224"/>
                    <a:pt x="18" y="228"/>
                    <a:pt x="32" y="228"/>
                  </a:cubicBezTo>
                  <a:lnTo>
                    <a:pt x="70" y="228"/>
                  </a:lnTo>
                  <a:cubicBezTo>
                    <a:pt x="88" y="228"/>
                    <a:pt x="101" y="220"/>
                    <a:pt x="110" y="204"/>
                  </a:cubicBezTo>
                  <a:lnTo>
                    <a:pt x="189" y="80"/>
                  </a:lnTo>
                  <a:lnTo>
                    <a:pt x="134" y="0"/>
                  </a:lnTo>
                  <a:lnTo>
                    <a:pt x="9" y="187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14">
              <a:extLst>
                <a:ext uri="{FF2B5EF4-FFF2-40B4-BE49-F238E27FC236}">
                  <a16:creationId xmlns:a16="http://schemas.microsoft.com/office/drawing/2014/main" id="{2C92A555-0522-9D71-3EF0-9814EF9EDC6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4038" y="5273675"/>
              <a:ext cx="457200" cy="520700"/>
            </a:xfrm>
            <a:custGeom>
              <a:avLst/>
              <a:gdLst>
                <a:gd name="T0" fmla="*/ 104 w 478"/>
                <a:gd name="T1" fmla="*/ 215 h 538"/>
                <a:gd name="T2" fmla="*/ 104 w 478"/>
                <a:gd name="T3" fmla="*/ 215 h 538"/>
                <a:gd name="T4" fmla="*/ 157 w 478"/>
                <a:gd name="T5" fmla="*/ 113 h 538"/>
                <a:gd name="T6" fmla="*/ 255 w 478"/>
                <a:gd name="T7" fmla="*/ 77 h 538"/>
                <a:gd name="T8" fmla="*/ 341 w 478"/>
                <a:gd name="T9" fmla="*/ 112 h 538"/>
                <a:gd name="T10" fmla="*/ 380 w 478"/>
                <a:gd name="T11" fmla="*/ 215 h 538"/>
                <a:gd name="T12" fmla="*/ 104 w 478"/>
                <a:gd name="T13" fmla="*/ 215 h 538"/>
                <a:gd name="T14" fmla="*/ 421 w 478"/>
                <a:gd name="T15" fmla="*/ 69 h 538"/>
                <a:gd name="T16" fmla="*/ 421 w 478"/>
                <a:gd name="T17" fmla="*/ 69 h 538"/>
                <a:gd name="T18" fmla="*/ 351 w 478"/>
                <a:gd name="T19" fmla="*/ 18 h 538"/>
                <a:gd name="T20" fmla="*/ 257 w 478"/>
                <a:gd name="T21" fmla="*/ 0 h 538"/>
                <a:gd name="T22" fmla="*/ 155 w 478"/>
                <a:gd name="T23" fmla="*/ 19 h 538"/>
                <a:gd name="T24" fmla="*/ 73 w 478"/>
                <a:gd name="T25" fmla="*/ 74 h 538"/>
                <a:gd name="T26" fmla="*/ 19 w 478"/>
                <a:gd name="T27" fmla="*/ 159 h 538"/>
                <a:gd name="T28" fmla="*/ 0 w 478"/>
                <a:gd name="T29" fmla="*/ 269 h 538"/>
                <a:gd name="T30" fmla="*/ 19 w 478"/>
                <a:gd name="T31" fmla="*/ 375 h 538"/>
                <a:gd name="T32" fmla="*/ 75 w 478"/>
                <a:gd name="T33" fmla="*/ 461 h 538"/>
                <a:gd name="T34" fmla="*/ 161 w 478"/>
                <a:gd name="T35" fmla="*/ 518 h 538"/>
                <a:gd name="T36" fmla="*/ 272 w 478"/>
                <a:gd name="T37" fmla="*/ 538 h 538"/>
                <a:gd name="T38" fmla="*/ 329 w 478"/>
                <a:gd name="T39" fmla="*/ 533 h 538"/>
                <a:gd name="T40" fmla="*/ 378 w 478"/>
                <a:gd name="T41" fmla="*/ 519 h 538"/>
                <a:gd name="T42" fmla="*/ 417 w 478"/>
                <a:gd name="T43" fmla="*/ 501 h 538"/>
                <a:gd name="T44" fmla="*/ 446 w 478"/>
                <a:gd name="T45" fmla="*/ 484 h 538"/>
                <a:gd name="T46" fmla="*/ 461 w 478"/>
                <a:gd name="T47" fmla="*/ 464 h 538"/>
                <a:gd name="T48" fmla="*/ 456 w 478"/>
                <a:gd name="T49" fmla="*/ 439 h 538"/>
                <a:gd name="T50" fmla="*/ 447 w 478"/>
                <a:gd name="T51" fmla="*/ 424 h 538"/>
                <a:gd name="T52" fmla="*/ 401 w 478"/>
                <a:gd name="T53" fmla="*/ 413 h 538"/>
                <a:gd name="T54" fmla="*/ 352 w 478"/>
                <a:gd name="T55" fmla="*/ 439 h 538"/>
                <a:gd name="T56" fmla="*/ 278 w 478"/>
                <a:gd name="T57" fmla="*/ 453 h 538"/>
                <a:gd name="T58" fmla="*/ 212 w 478"/>
                <a:gd name="T59" fmla="*/ 442 h 538"/>
                <a:gd name="T60" fmla="*/ 157 w 478"/>
                <a:gd name="T61" fmla="*/ 408 h 538"/>
                <a:gd name="T62" fmla="*/ 117 w 478"/>
                <a:gd name="T63" fmla="*/ 354 h 538"/>
                <a:gd name="T64" fmla="*/ 100 w 478"/>
                <a:gd name="T65" fmla="*/ 280 h 538"/>
                <a:gd name="T66" fmla="*/ 443 w 478"/>
                <a:gd name="T67" fmla="*/ 280 h 538"/>
                <a:gd name="T68" fmla="*/ 468 w 478"/>
                <a:gd name="T69" fmla="*/ 269 h 538"/>
                <a:gd name="T70" fmla="*/ 478 w 478"/>
                <a:gd name="T71" fmla="*/ 245 h 538"/>
                <a:gd name="T72" fmla="*/ 463 w 478"/>
                <a:gd name="T73" fmla="*/ 146 h 538"/>
                <a:gd name="T74" fmla="*/ 421 w 478"/>
                <a:gd name="T75" fmla="*/ 69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78" h="538">
                  <a:moveTo>
                    <a:pt x="104" y="215"/>
                  </a:moveTo>
                  <a:lnTo>
                    <a:pt x="104" y="215"/>
                  </a:lnTo>
                  <a:cubicBezTo>
                    <a:pt x="112" y="171"/>
                    <a:pt x="129" y="137"/>
                    <a:pt x="157" y="113"/>
                  </a:cubicBezTo>
                  <a:cubicBezTo>
                    <a:pt x="184" y="89"/>
                    <a:pt x="217" y="77"/>
                    <a:pt x="255" y="77"/>
                  </a:cubicBezTo>
                  <a:cubicBezTo>
                    <a:pt x="288" y="77"/>
                    <a:pt x="317" y="89"/>
                    <a:pt x="341" y="112"/>
                  </a:cubicBezTo>
                  <a:cubicBezTo>
                    <a:pt x="365" y="135"/>
                    <a:pt x="378" y="169"/>
                    <a:pt x="380" y="215"/>
                  </a:cubicBezTo>
                  <a:lnTo>
                    <a:pt x="104" y="215"/>
                  </a:lnTo>
                  <a:close/>
                  <a:moveTo>
                    <a:pt x="421" y="69"/>
                  </a:moveTo>
                  <a:lnTo>
                    <a:pt x="421" y="69"/>
                  </a:lnTo>
                  <a:cubicBezTo>
                    <a:pt x="402" y="48"/>
                    <a:pt x="379" y="31"/>
                    <a:pt x="351" y="18"/>
                  </a:cubicBezTo>
                  <a:cubicBezTo>
                    <a:pt x="323" y="6"/>
                    <a:pt x="292" y="0"/>
                    <a:pt x="257" y="0"/>
                  </a:cubicBezTo>
                  <a:cubicBezTo>
                    <a:pt x="220" y="0"/>
                    <a:pt x="186" y="7"/>
                    <a:pt x="155" y="19"/>
                  </a:cubicBezTo>
                  <a:cubicBezTo>
                    <a:pt x="123" y="32"/>
                    <a:pt x="96" y="50"/>
                    <a:pt x="73" y="74"/>
                  </a:cubicBezTo>
                  <a:cubicBezTo>
                    <a:pt x="51" y="97"/>
                    <a:pt x="33" y="125"/>
                    <a:pt x="19" y="159"/>
                  </a:cubicBezTo>
                  <a:cubicBezTo>
                    <a:pt x="6" y="192"/>
                    <a:pt x="0" y="229"/>
                    <a:pt x="0" y="269"/>
                  </a:cubicBezTo>
                  <a:cubicBezTo>
                    <a:pt x="0" y="307"/>
                    <a:pt x="6" y="343"/>
                    <a:pt x="19" y="375"/>
                  </a:cubicBezTo>
                  <a:cubicBezTo>
                    <a:pt x="33" y="408"/>
                    <a:pt x="51" y="437"/>
                    <a:pt x="75" y="461"/>
                  </a:cubicBezTo>
                  <a:cubicBezTo>
                    <a:pt x="99" y="485"/>
                    <a:pt x="128" y="504"/>
                    <a:pt x="161" y="518"/>
                  </a:cubicBezTo>
                  <a:cubicBezTo>
                    <a:pt x="194" y="532"/>
                    <a:pt x="231" y="538"/>
                    <a:pt x="272" y="538"/>
                  </a:cubicBezTo>
                  <a:cubicBezTo>
                    <a:pt x="292" y="538"/>
                    <a:pt x="311" y="537"/>
                    <a:pt x="329" y="533"/>
                  </a:cubicBezTo>
                  <a:cubicBezTo>
                    <a:pt x="347" y="529"/>
                    <a:pt x="363" y="525"/>
                    <a:pt x="378" y="519"/>
                  </a:cubicBezTo>
                  <a:cubicBezTo>
                    <a:pt x="392" y="514"/>
                    <a:pt x="406" y="508"/>
                    <a:pt x="417" y="501"/>
                  </a:cubicBezTo>
                  <a:cubicBezTo>
                    <a:pt x="429" y="495"/>
                    <a:pt x="438" y="489"/>
                    <a:pt x="446" y="484"/>
                  </a:cubicBezTo>
                  <a:cubicBezTo>
                    <a:pt x="454" y="478"/>
                    <a:pt x="460" y="472"/>
                    <a:pt x="461" y="464"/>
                  </a:cubicBezTo>
                  <a:cubicBezTo>
                    <a:pt x="463" y="456"/>
                    <a:pt x="461" y="448"/>
                    <a:pt x="456" y="439"/>
                  </a:cubicBezTo>
                  <a:lnTo>
                    <a:pt x="447" y="424"/>
                  </a:lnTo>
                  <a:cubicBezTo>
                    <a:pt x="436" y="405"/>
                    <a:pt x="421" y="402"/>
                    <a:pt x="401" y="413"/>
                  </a:cubicBezTo>
                  <a:cubicBezTo>
                    <a:pt x="389" y="421"/>
                    <a:pt x="373" y="430"/>
                    <a:pt x="352" y="439"/>
                  </a:cubicBezTo>
                  <a:cubicBezTo>
                    <a:pt x="331" y="449"/>
                    <a:pt x="306" y="453"/>
                    <a:pt x="278" y="453"/>
                  </a:cubicBezTo>
                  <a:cubicBezTo>
                    <a:pt x="255" y="453"/>
                    <a:pt x="233" y="449"/>
                    <a:pt x="212" y="442"/>
                  </a:cubicBezTo>
                  <a:cubicBezTo>
                    <a:pt x="192" y="435"/>
                    <a:pt x="173" y="423"/>
                    <a:pt x="157" y="408"/>
                  </a:cubicBezTo>
                  <a:cubicBezTo>
                    <a:pt x="141" y="394"/>
                    <a:pt x="128" y="375"/>
                    <a:pt x="117" y="354"/>
                  </a:cubicBezTo>
                  <a:cubicBezTo>
                    <a:pt x="107" y="332"/>
                    <a:pt x="102" y="307"/>
                    <a:pt x="100" y="280"/>
                  </a:cubicBezTo>
                  <a:lnTo>
                    <a:pt x="443" y="280"/>
                  </a:lnTo>
                  <a:cubicBezTo>
                    <a:pt x="454" y="280"/>
                    <a:pt x="462" y="276"/>
                    <a:pt x="468" y="269"/>
                  </a:cubicBezTo>
                  <a:cubicBezTo>
                    <a:pt x="475" y="263"/>
                    <a:pt x="478" y="254"/>
                    <a:pt x="478" y="245"/>
                  </a:cubicBezTo>
                  <a:cubicBezTo>
                    <a:pt x="478" y="209"/>
                    <a:pt x="473" y="176"/>
                    <a:pt x="463" y="146"/>
                  </a:cubicBezTo>
                  <a:cubicBezTo>
                    <a:pt x="454" y="117"/>
                    <a:pt x="439" y="91"/>
                    <a:pt x="421" y="69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4" name="Freeform 15">
              <a:extLst>
                <a:ext uri="{FF2B5EF4-FFF2-40B4-BE49-F238E27FC236}">
                  <a16:creationId xmlns:a16="http://schemas.microsoft.com/office/drawing/2014/main" id="{03CCC13D-AC41-00C9-DE94-DD4AA49CD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1788" y="5091113"/>
              <a:ext cx="163513" cy="695324"/>
            </a:xfrm>
            <a:custGeom>
              <a:avLst/>
              <a:gdLst>
                <a:gd name="T0" fmla="*/ 145 w 172"/>
                <a:gd name="T1" fmla="*/ 632 h 720"/>
                <a:gd name="T2" fmla="*/ 145 w 172"/>
                <a:gd name="T3" fmla="*/ 632 h 720"/>
                <a:gd name="T4" fmla="*/ 129 w 172"/>
                <a:gd name="T5" fmla="*/ 628 h 720"/>
                <a:gd name="T6" fmla="*/ 114 w 172"/>
                <a:gd name="T7" fmla="*/ 619 h 720"/>
                <a:gd name="T8" fmla="*/ 103 w 172"/>
                <a:gd name="T9" fmla="*/ 598 h 720"/>
                <a:gd name="T10" fmla="*/ 99 w 172"/>
                <a:gd name="T11" fmla="*/ 564 h 720"/>
                <a:gd name="T12" fmla="*/ 99 w 172"/>
                <a:gd name="T13" fmla="*/ 33 h 720"/>
                <a:gd name="T14" fmla="*/ 65 w 172"/>
                <a:gd name="T15" fmla="*/ 0 h 720"/>
                <a:gd name="T16" fmla="*/ 34 w 172"/>
                <a:gd name="T17" fmla="*/ 0 h 720"/>
                <a:gd name="T18" fmla="*/ 0 w 172"/>
                <a:gd name="T19" fmla="*/ 33 h 720"/>
                <a:gd name="T20" fmla="*/ 0 w 172"/>
                <a:gd name="T21" fmla="*/ 576 h 720"/>
                <a:gd name="T22" fmla="*/ 14 w 172"/>
                <a:gd name="T23" fmla="*/ 653 h 720"/>
                <a:gd name="T24" fmla="*/ 48 w 172"/>
                <a:gd name="T25" fmla="*/ 697 h 720"/>
                <a:gd name="T26" fmla="*/ 92 w 172"/>
                <a:gd name="T27" fmla="*/ 716 h 720"/>
                <a:gd name="T28" fmla="*/ 137 w 172"/>
                <a:gd name="T29" fmla="*/ 720 h 720"/>
                <a:gd name="T30" fmla="*/ 164 w 172"/>
                <a:gd name="T31" fmla="*/ 711 h 720"/>
                <a:gd name="T32" fmla="*/ 172 w 172"/>
                <a:gd name="T33" fmla="*/ 686 h 720"/>
                <a:gd name="T34" fmla="*/ 172 w 172"/>
                <a:gd name="T35" fmla="*/ 661 h 720"/>
                <a:gd name="T36" fmla="*/ 164 w 172"/>
                <a:gd name="T37" fmla="*/ 641 h 720"/>
                <a:gd name="T38" fmla="*/ 145 w 172"/>
                <a:gd name="T39" fmla="*/ 632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2" h="720">
                  <a:moveTo>
                    <a:pt x="145" y="632"/>
                  </a:moveTo>
                  <a:lnTo>
                    <a:pt x="145" y="632"/>
                  </a:lnTo>
                  <a:cubicBezTo>
                    <a:pt x="140" y="631"/>
                    <a:pt x="134" y="630"/>
                    <a:pt x="129" y="628"/>
                  </a:cubicBezTo>
                  <a:cubicBezTo>
                    <a:pt x="124" y="627"/>
                    <a:pt x="119" y="624"/>
                    <a:pt x="114" y="619"/>
                  </a:cubicBezTo>
                  <a:cubicBezTo>
                    <a:pt x="109" y="614"/>
                    <a:pt x="105" y="607"/>
                    <a:pt x="103" y="598"/>
                  </a:cubicBezTo>
                  <a:cubicBezTo>
                    <a:pt x="100" y="590"/>
                    <a:pt x="99" y="578"/>
                    <a:pt x="99" y="564"/>
                  </a:cubicBezTo>
                  <a:lnTo>
                    <a:pt x="99" y="33"/>
                  </a:lnTo>
                  <a:cubicBezTo>
                    <a:pt x="99" y="10"/>
                    <a:pt x="87" y="0"/>
                    <a:pt x="65" y="0"/>
                  </a:cubicBezTo>
                  <a:lnTo>
                    <a:pt x="34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576"/>
                  </a:lnTo>
                  <a:cubicBezTo>
                    <a:pt x="0" y="609"/>
                    <a:pt x="5" y="634"/>
                    <a:pt x="14" y="653"/>
                  </a:cubicBezTo>
                  <a:cubicBezTo>
                    <a:pt x="23" y="672"/>
                    <a:pt x="34" y="687"/>
                    <a:pt x="48" y="697"/>
                  </a:cubicBezTo>
                  <a:cubicBezTo>
                    <a:pt x="61" y="706"/>
                    <a:pt x="76" y="713"/>
                    <a:pt x="92" y="716"/>
                  </a:cubicBezTo>
                  <a:cubicBezTo>
                    <a:pt x="109" y="719"/>
                    <a:pt x="124" y="720"/>
                    <a:pt x="137" y="720"/>
                  </a:cubicBezTo>
                  <a:cubicBezTo>
                    <a:pt x="150" y="720"/>
                    <a:pt x="159" y="717"/>
                    <a:pt x="164" y="711"/>
                  </a:cubicBezTo>
                  <a:cubicBezTo>
                    <a:pt x="169" y="705"/>
                    <a:pt x="172" y="697"/>
                    <a:pt x="172" y="686"/>
                  </a:cubicBezTo>
                  <a:lnTo>
                    <a:pt x="172" y="661"/>
                  </a:lnTo>
                  <a:cubicBezTo>
                    <a:pt x="172" y="652"/>
                    <a:pt x="169" y="645"/>
                    <a:pt x="164" y="641"/>
                  </a:cubicBezTo>
                  <a:cubicBezTo>
                    <a:pt x="159" y="636"/>
                    <a:pt x="153" y="633"/>
                    <a:pt x="145" y="632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16">
              <a:extLst>
                <a:ext uri="{FF2B5EF4-FFF2-40B4-BE49-F238E27FC236}">
                  <a16:creationId xmlns:a16="http://schemas.microsoft.com/office/drawing/2014/main" id="{2B94F259-AB82-94DE-91FD-055B3888B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38" y="5091113"/>
              <a:ext cx="376238" cy="690562"/>
            </a:xfrm>
            <a:custGeom>
              <a:avLst/>
              <a:gdLst>
                <a:gd name="T0" fmla="*/ 361 w 395"/>
                <a:gd name="T1" fmla="*/ 0 h 716"/>
                <a:gd name="T2" fmla="*/ 361 w 395"/>
                <a:gd name="T3" fmla="*/ 0 h 716"/>
                <a:gd name="T4" fmla="*/ 33 w 395"/>
                <a:gd name="T5" fmla="*/ 0 h 716"/>
                <a:gd name="T6" fmla="*/ 0 w 395"/>
                <a:gd name="T7" fmla="*/ 33 h 716"/>
                <a:gd name="T8" fmla="*/ 0 w 395"/>
                <a:gd name="T9" fmla="*/ 683 h 716"/>
                <a:gd name="T10" fmla="*/ 33 w 395"/>
                <a:gd name="T11" fmla="*/ 716 h 716"/>
                <a:gd name="T12" fmla="*/ 66 w 395"/>
                <a:gd name="T13" fmla="*/ 716 h 716"/>
                <a:gd name="T14" fmla="*/ 99 w 395"/>
                <a:gd name="T15" fmla="*/ 683 h 716"/>
                <a:gd name="T16" fmla="*/ 99 w 395"/>
                <a:gd name="T17" fmla="*/ 410 h 716"/>
                <a:gd name="T18" fmla="*/ 316 w 395"/>
                <a:gd name="T19" fmla="*/ 410 h 716"/>
                <a:gd name="T20" fmla="*/ 350 w 395"/>
                <a:gd name="T21" fmla="*/ 376 h 716"/>
                <a:gd name="T22" fmla="*/ 350 w 395"/>
                <a:gd name="T23" fmla="*/ 356 h 716"/>
                <a:gd name="T24" fmla="*/ 316 w 395"/>
                <a:gd name="T25" fmla="*/ 322 h 716"/>
                <a:gd name="T26" fmla="*/ 99 w 395"/>
                <a:gd name="T27" fmla="*/ 322 h 716"/>
                <a:gd name="T28" fmla="*/ 99 w 395"/>
                <a:gd name="T29" fmla="*/ 87 h 716"/>
                <a:gd name="T30" fmla="*/ 361 w 395"/>
                <a:gd name="T31" fmla="*/ 87 h 716"/>
                <a:gd name="T32" fmla="*/ 395 w 395"/>
                <a:gd name="T33" fmla="*/ 53 h 716"/>
                <a:gd name="T34" fmla="*/ 395 w 395"/>
                <a:gd name="T35" fmla="*/ 33 h 716"/>
                <a:gd name="T36" fmla="*/ 361 w 395"/>
                <a:gd name="T37" fmla="*/ 0 h 7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95" h="716">
                  <a:moveTo>
                    <a:pt x="361" y="0"/>
                  </a:moveTo>
                  <a:lnTo>
                    <a:pt x="361" y="0"/>
                  </a:lnTo>
                  <a:lnTo>
                    <a:pt x="33" y="0"/>
                  </a:lnTo>
                  <a:cubicBezTo>
                    <a:pt x="11" y="0"/>
                    <a:pt x="0" y="10"/>
                    <a:pt x="0" y="33"/>
                  </a:cubicBezTo>
                  <a:lnTo>
                    <a:pt x="0" y="683"/>
                  </a:lnTo>
                  <a:cubicBezTo>
                    <a:pt x="0" y="705"/>
                    <a:pt x="11" y="716"/>
                    <a:pt x="33" y="716"/>
                  </a:cubicBezTo>
                  <a:lnTo>
                    <a:pt x="66" y="716"/>
                  </a:lnTo>
                  <a:cubicBezTo>
                    <a:pt x="88" y="716"/>
                    <a:pt x="99" y="705"/>
                    <a:pt x="99" y="683"/>
                  </a:cubicBezTo>
                  <a:lnTo>
                    <a:pt x="99" y="410"/>
                  </a:lnTo>
                  <a:lnTo>
                    <a:pt x="316" y="410"/>
                  </a:lnTo>
                  <a:cubicBezTo>
                    <a:pt x="339" y="410"/>
                    <a:pt x="350" y="398"/>
                    <a:pt x="350" y="376"/>
                  </a:cubicBezTo>
                  <a:lnTo>
                    <a:pt x="350" y="356"/>
                  </a:lnTo>
                  <a:cubicBezTo>
                    <a:pt x="350" y="333"/>
                    <a:pt x="339" y="322"/>
                    <a:pt x="316" y="322"/>
                  </a:cubicBezTo>
                  <a:lnTo>
                    <a:pt x="99" y="322"/>
                  </a:lnTo>
                  <a:lnTo>
                    <a:pt x="99" y="87"/>
                  </a:lnTo>
                  <a:lnTo>
                    <a:pt x="361" y="87"/>
                  </a:lnTo>
                  <a:cubicBezTo>
                    <a:pt x="383" y="87"/>
                    <a:pt x="395" y="75"/>
                    <a:pt x="395" y="53"/>
                  </a:cubicBezTo>
                  <a:lnTo>
                    <a:pt x="395" y="33"/>
                  </a:lnTo>
                  <a:cubicBezTo>
                    <a:pt x="395" y="10"/>
                    <a:pt x="383" y="0"/>
                    <a:pt x="361" y="0"/>
                  </a:cubicBez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6" name="Freeform 17">
              <a:extLst>
                <a:ext uri="{FF2B5EF4-FFF2-40B4-BE49-F238E27FC236}">
                  <a16:creationId xmlns:a16="http://schemas.microsoft.com/office/drawing/2014/main" id="{85548D58-8EBD-250E-3130-970276350A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9551" y="5743575"/>
              <a:ext cx="9525" cy="28575"/>
            </a:xfrm>
            <a:custGeom>
              <a:avLst/>
              <a:gdLst>
                <a:gd name="T0" fmla="*/ 4 w 9"/>
                <a:gd name="T1" fmla="*/ 29 h 29"/>
                <a:gd name="T2" fmla="*/ 4 w 9"/>
                <a:gd name="T3" fmla="*/ 29 h 29"/>
                <a:gd name="T4" fmla="*/ 0 w 9"/>
                <a:gd name="T5" fmla="*/ 0 h 29"/>
                <a:gd name="T6" fmla="*/ 4 w 9"/>
                <a:gd name="T7" fmla="*/ 2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29">
                  <a:moveTo>
                    <a:pt x="4" y="29"/>
                  </a:moveTo>
                  <a:lnTo>
                    <a:pt x="4" y="29"/>
                  </a:lnTo>
                  <a:cubicBezTo>
                    <a:pt x="9" y="21"/>
                    <a:pt x="7" y="11"/>
                    <a:pt x="0" y="0"/>
                  </a:cubicBezTo>
                  <a:cubicBezTo>
                    <a:pt x="7" y="11"/>
                    <a:pt x="9" y="21"/>
                    <a:pt x="4" y="29"/>
                  </a:cubicBezTo>
                  <a:close/>
                </a:path>
              </a:pathLst>
            </a:custGeom>
            <a:solidFill>
              <a:srgbClr val="231F20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4331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8" orient="horz" pos="3838">
          <p15:clr>
            <a:srgbClr val="FBAE40"/>
          </p15:clr>
        </p15:guide>
        <p15:guide id="9" pos="3840">
          <p15:clr>
            <a:srgbClr val="FBAE40"/>
          </p15:clr>
        </p15:guide>
        <p15:guide id="10" pos="347">
          <p15:clr>
            <a:srgbClr val="FBAE40"/>
          </p15:clr>
        </p15:guide>
        <p15:guide id="11" pos="7333">
          <p15:clr>
            <a:srgbClr val="FBAE40"/>
          </p15:clr>
        </p15:guide>
        <p15:guide id="12" orient="horz" pos="368">
          <p15:clr>
            <a:srgbClr val="FBAE40"/>
          </p15:clr>
        </p15:guide>
        <p15:guide id="13" orient="horz" pos="3952">
          <p15:clr>
            <a:srgbClr val="FBAE40"/>
          </p15:clr>
        </p15:guide>
        <p15:guide id="14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252AFC-2A93-D2AA-3AE7-E7290A90FA33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A3DE-8EE9-E0F6-5D69-C834404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8" y="1136693"/>
            <a:ext cx="5462391" cy="4992645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2F65C1-910D-F0F9-7704-5EFDC56D515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1971" y="1136693"/>
            <a:ext cx="5462391" cy="5010325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07/02/2025</a:t>
            </a:fld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81D04A24-922B-D7CE-3599-2882EB5A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8398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3840">
          <p15:clr>
            <a:srgbClr val="FBAE40"/>
          </p15:clr>
        </p15:guide>
        <p15:guide id="7" pos="302">
          <p15:clr>
            <a:srgbClr val="FBAE40"/>
          </p15:clr>
        </p15:guide>
        <p15:guide id="8" pos="7401">
          <p15:clr>
            <a:srgbClr val="FBAE40"/>
          </p15:clr>
        </p15:guide>
        <p15:guide id="9" orient="horz" pos="3861">
          <p15:clr>
            <a:srgbClr val="FBAE40"/>
          </p15:clr>
        </p15:guide>
        <p15:guide id="10" orient="horz" pos="216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81B13D-F86B-5CE1-A000-C28D2799B9AB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/>
          </p:nvPr>
        </p:nvSpPr>
        <p:spPr>
          <a:xfrm>
            <a:off x="6257465" y="1143130"/>
            <a:ext cx="5472113" cy="4986208"/>
          </a:xfrm>
          <a:solidFill>
            <a:schemeClr val="tx2"/>
          </a:solidFill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A3DE-8EE9-E0F6-5D69-C834404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8" y="1136694"/>
            <a:ext cx="5462391" cy="4992644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07/02/2025</a:t>
            </a:fld>
            <a:endParaRPr lang="en-US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79FBD6BD-5BFA-A9A8-CEBF-F8A855AC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6588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4110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22A872-E176-2445-5BFA-8F9F791072EC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1A3DE-8EE9-E0F6-5D69-C834404F0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739" y="1136694"/>
            <a:ext cx="3483277" cy="4992644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F1403D0-F1C7-6540-FC17-43F9446B8A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41085" y="1136694"/>
            <a:ext cx="3483277" cy="4992644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5B14B1-BDC6-F418-B6D5-C6D5BAE3B76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82860" y="1136694"/>
            <a:ext cx="3483277" cy="4992644"/>
          </a:xfrm>
        </p:spPr>
        <p:txBody>
          <a:bodyPr/>
          <a:lstStyle>
            <a:lvl1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2pPr>
            <a:lvl3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3pPr>
            <a:lvl4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4pPr>
            <a:lvl5pPr>
              <a:buClr>
                <a:srgbClr val="FF6600"/>
              </a:buClr>
              <a:defRPr b="0" i="0">
                <a:latin typeface="Segoe UI" panose="020B0502040204020203" pitchFamily="34" charset="0"/>
                <a:cs typeface="Segoe UI" panose="020B050204020402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07/02/2025</a:t>
            </a:fld>
            <a:endParaRPr lang="en-US" dirty="0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FE386C64-02CE-5902-6ABA-9E10984A2C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069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6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7F2FBB-9672-494E-69E3-FA409538D0D1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79425" y="1290544"/>
            <a:ext cx="3212051" cy="221914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4438193" y="1290541"/>
            <a:ext cx="3212051" cy="221914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8509589" y="1290541"/>
            <a:ext cx="3212051" cy="221914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479425" y="3715962"/>
            <a:ext cx="3212051" cy="2219140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4438193" y="3715959"/>
            <a:ext cx="3212051" cy="221914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8509589" y="3715959"/>
            <a:ext cx="3212051" cy="221914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07/02/2025</a:t>
            </a:fld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51B726D2-E9AB-D4D5-7D26-F4017906C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0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">
          <p15:clr>
            <a:srgbClr val="FBAE40"/>
          </p15:clr>
        </p15:guide>
        <p15:guide id="2" pos="740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Gri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AE42BB-9D2C-6D3A-A175-73837EE7274F}"/>
              </a:ext>
            </a:extLst>
          </p:cNvPr>
          <p:cNvSpPr/>
          <p:nvPr/>
        </p:nvSpPr>
        <p:spPr>
          <a:xfrm>
            <a:off x="0" y="2413"/>
            <a:ext cx="12192000" cy="814647"/>
          </a:xfrm>
          <a:prstGeom prst="rect">
            <a:avLst/>
          </a:prstGeom>
          <a:gradFill flip="none" rotWithShape="1">
            <a:gsLst>
              <a:gs pos="0">
                <a:srgbClr val="011A43"/>
              </a:gs>
              <a:gs pos="100000">
                <a:srgbClr val="013C9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56AE93-A474-9FE6-3CDB-13E04AB0E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737" y="127131"/>
            <a:ext cx="11354841" cy="574327"/>
          </a:xfrm>
        </p:spPr>
        <p:txBody>
          <a:bodyPr>
            <a:normAutofit/>
          </a:bodyPr>
          <a:lstStyle>
            <a:lvl1pPr>
              <a:defRPr sz="2800" b="0" i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87363" y="1265267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3376660" y="1265265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Picture Placeholder 6"/>
          <p:cNvSpPr>
            <a:spLocks noGrp="1"/>
          </p:cNvSpPr>
          <p:nvPr>
            <p:ph type="pic" sz="quarter" idx="15"/>
          </p:nvPr>
        </p:nvSpPr>
        <p:spPr>
          <a:xfrm>
            <a:off x="6248028" y="1265265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9119396" y="1273855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9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479425" y="3686392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0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3368722" y="3686390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1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6240090" y="3686390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2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9111458" y="3694980"/>
            <a:ext cx="2605461" cy="1999503"/>
          </a:xfrm>
          <a:solidFill>
            <a:schemeClr val="tx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34200B09-2CD8-19A3-2A75-9D14A4063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264768"/>
            <a:ext cx="4114800" cy="365125"/>
          </a:xfr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23" name="Date Placeholder 3">
            <a:extLst>
              <a:ext uri="{FF2B5EF4-FFF2-40B4-BE49-F238E27FC236}">
                <a16:creationId xmlns:a16="http://schemas.microsoft.com/office/drawing/2014/main" id="{B4FD1F4E-7E3F-2CEB-8F4E-C59D7058B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211477" y="6269597"/>
            <a:ext cx="101565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5412C376-BDD0-4F5E-823C-631F5729A383}" type="datetime1">
              <a:rPr lang="en-GB" smtClean="0"/>
              <a:t>07/02/2025</a:t>
            </a:fld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E83FC343-F082-879A-B5A6-2F74298A5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27128" y="6272737"/>
            <a:ext cx="618994" cy="365125"/>
          </a:xfrm>
        </p:spPr>
        <p:txBody>
          <a:bodyPr/>
          <a:lstStyle>
            <a:lvl1pPr>
              <a:defRPr sz="1200" b="0" i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fld id="{263CF578-CC50-7F42-93DE-EF110206E42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A picture containing art&#10;&#10;Description automatically generated with low confidence">
            <a:extLst>
              <a:ext uri="{FF2B5EF4-FFF2-40B4-BE49-F238E27FC236}">
                <a16:creationId xmlns:a16="http://schemas.microsoft.com/office/drawing/2014/main" id="{C79E7877-6793-CC0B-447C-603109195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239" y="6361141"/>
            <a:ext cx="1007914" cy="15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724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302">
          <p15:clr>
            <a:srgbClr val="FBAE40"/>
          </p15:clr>
        </p15:guide>
        <p15:guide id="4" pos="74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C4A611-B847-A175-9FF4-DF4C9E544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83B62-7C07-961B-ED31-A212579E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A2765-AE4D-4722-8939-F33118B03F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1826A-7D2C-47F7-A44E-0D6D1BAEDEDA}" type="datetime1">
              <a:rPr lang="en-GB" smtClean="0"/>
              <a:t>07/02/2025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98B95-F9BD-3E40-0337-EA633F4AC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BB2C5-038B-874C-BE4E-F75FBFCD9F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3CF578-CC50-7F42-93DE-EF110206E4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88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vi.wikipedia.org/wiki/Microsoft_Excel" TargetMode="External"/><Relationship Id="rId3" Type="http://schemas.openxmlformats.org/officeDocument/2006/relationships/hyperlink" Target="https://pixabay.com/en/male-man-stick-figure-symbol-294095/" TargetMode="External"/><Relationship Id="rId7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hyperlink" Target="https://ocw.cs.pub.ro/courses/ewis/laboratoare/01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Test interface/request form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4288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pic>
        <p:nvPicPr>
          <p:cNvPr id="14" name="Picture 13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94B4A780-EEA5-EF7E-5F87-F300BB621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631" y="1694642"/>
            <a:ext cx="348903" cy="697806"/>
          </a:xfrm>
          <a:prstGeom prst="rect">
            <a:avLst/>
          </a:prstGeom>
        </p:spPr>
      </p:pic>
      <p:pic>
        <p:nvPicPr>
          <p:cNvPr id="17" name="Picture 16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EDD88C41-EBA1-CAF0-0132-33725DB13C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631" y="2590569"/>
            <a:ext cx="348903" cy="697806"/>
          </a:xfrm>
          <a:prstGeom prst="rect">
            <a:avLst/>
          </a:prstGeom>
        </p:spPr>
      </p:pic>
      <p:pic>
        <p:nvPicPr>
          <p:cNvPr id="18" name="Picture 17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F4E999F4-62F5-2D3F-1578-D4946EF70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63632" y="3486496"/>
            <a:ext cx="348903" cy="697806"/>
          </a:xfrm>
          <a:prstGeom prst="rect">
            <a:avLst/>
          </a:prstGeom>
        </p:spPr>
      </p:pic>
      <p:pic>
        <p:nvPicPr>
          <p:cNvPr id="19" name="Picture 18" descr="A black silhouette of a person&#10;&#10;Description automatically generated">
            <a:extLst>
              <a:ext uri="{FF2B5EF4-FFF2-40B4-BE49-F238E27FC236}">
                <a16:creationId xmlns:a16="http://schemas.microsoft.com/office/drawing/2014/main" id="{BC5B349D-5F56-08B3-02CB-30832118A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71946" y="4431146"/>
            <a:ext cx="348903" cy="69780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A0F4F2B-4E40-4B92-B351-633C8004286A}"/>
              </a:ext>
            </a:extLst>
          </p:cNvPr>
          <p:cNvSpPr txBox="1"/>
          <p:nvPr/>
        </p:nvSpPr>
        <p:spPr>
          <a:xfrm>
            <a:off x="304091" y="916112"/>
            <a:ext cx="24924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Batch owners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AB66089-F0DC-ED0C-5363-ECC5C80D2F76}"/>
              </a:ext>
            </a:extLst>
          </p:cNvPr>
          <p:cNvGrpSpPr/>
          <p:nvPr/>
        </p:nvGrpSpPr>
        <p:grpSpPr>
          <a:xfrm>
            <a:off x="1138082" y="1942134"/>
            <a:ext cx="1219560" cy="586089"/>
            <a:chOff x="1138082" y="1942134"/>
            <a:chExt cx="1219560" cy="586089"/>
          </a:xfrm>
        </p:grpSpPr>
        <p:pic>
          <p:nvPicPr>
            <p:cNvPr id="11" name="Picture 1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512930E4-413E-D376-F7FE-274D5BA39F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38082" y="1942134"/>
              <a:ext cx="927974" cy="586089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3FBE2CE-AC1C-D3BA-A459-C374A7908E94}"/>
                </a:ext>
              </a:extLst>
            </p:cNvPr>
            <p:cNvSpPr txBox="1"/>
            <p:nvPr/>
          </p:nvSpPr>
          <p:spPr>
            <a:xfrm>
              <a:off x="1784536" y="2150500"/>
              <a:ext cx="57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.exe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6C2234-3300-C8FA-20F1-A0B6CAF67C7C}"/>
              </a:ext>
            </a:extLst>
          </p:cNvPr>
          <p:cNvGrpSpPr/>
          <p:nvPr/>
        </p:nvGrpSpPr>
        <p:grpSpPr>
          <a:xfrm>
            <a:off x="1174756" y="2693993"/>
            <a:ext cx="1219560" cy="586089"/>
            <a:chOff x="1138082" y="1942134"/>
            <a:chExt cx="1219560" cy="586089"/>
          </a:xfrm>
        </p:grpSpPr>
        <p:pic>
          <p:nvPicPr>
            <p:cNvPr id="28" name="Picture 27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7FA44554-B5AC-7B24-2B82-CFF3A22E2A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38082" y="1942134"/>
              <a:ext cx="927974" cy="58608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ABD0BEE-1A36-8692-E207-C4FD298CAC3C}"/>
                </a:ext>
              </a:extLst>
            </p:cNvPr>
            <p:cNvSpPr txBox="1"/>
            <p:nvPr/>
          </p:nvSpPr>
          <p:spPr>
            <a:xfrm>
              <a:off x="1784536" y="2150500"/>
              <a:ext cx="57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.exe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23E21F1-8921-9D83-35B4-650A5ECB9186}"/>
              </a:ext>
            </a:extLst>
          </p:cNvPr>
          <p:cNvGrpSpPr/>
          <p:nvPr/>
        </p:nvGrpSpPr>
        <p:grpSpPr>
          <a:xfrm>
            <a:off x="1229474" y="3633124"/>
            <a:ext cx="1219560" cy="586089"/>
            <a:chOff x="1138082" y="1942134"/>
            <a:chExt cx="1219560" cy="586089"/>
          </a:xfrm>
        </p:grpSpPr>
        <p:pic>
          <p:nvPicPr>
            <p:cNvPr id="31" name="Picture 30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893036CA-B4C2-940F-226D-362B14B44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38082" y="1942134"/>
              <a:ext cx="927974" cy="58608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2856321-FE2B-E1E9-A47D-C6EB1C1873C1}"/>
                </a:ext>
              </a:extLst>
            </p:cNvPr>
            <p:cNvSpPr txBox="1"/>
            <p:nvPr/>
          </p:nvSpPr>
          <p:spPr>
            <a:xfrm>
              <a:off x="1784536" y="2150500"/>
              <a:ext cx="57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.exe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B4C5ABA-F7B3-B05D-B21C-6BFD3EE9BA10}"/>
              </a:ext>
            </a:extLst>
          </p:cNvPr>
          <p:cNvGrpSpPr/>
          <p:nvPr/>
        </p:nvGrpSpPr>
        <p:grpSpPr>
          <a:xfrm>
            <a:off x="1211430" y="4596320"/>
            <a:ext cx="1219560" cy="586089"/>
            <a:chOff x="1138082" y="1942134"/>
            <a:chExt cx="1219560" cy="586089"/>
          </a:xfrm>
        </p:grpSpPr>
        <p:pic>
          <p:nvPicPr>
            <p:cNvPr id="34" name="Picture 33" descr="A blue and yellow snake logo&#10;&#10;Description automatically generated">
              <a:extLst>
                <a:ext uri="{FF2B5EF4-FFF2-40B4-BE49-F238E27FC236}">
                  <a16:creationId xmlns:a16="http://schemas.microsoft.com/office/drawing/2014/main" id="{15732A1E-4B10-501B-98AF-B55201B3BE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1138082" y="1942134"/>
              <a:ext cx="927974" cy="586089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2FAD6DC-98F0-2E71-602C-111D9E7A8786}"/>
                </a:ext>
              </a:extLst>
            </p:cNvPr>
            <p:cNvSpPr txBox="1"/>
            <p:nvPr/>
          </p:nvSpPr>
          <p:spPr>
            <a:xfrm>
              <a:off x="1784536" y="2150500"/>
              <a:ext cx="5731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.exe</a:t>
              </a:r>
            </a:p>
          </p:txBody>
        </p:sp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9409733-216B-AE6B-DA43-D8AE23CF4A10}"/>
              </a:ext>
            </a:extLst>
          </p:cNvPr>
          <p:cNvCxnSpPr>
            <a:cxnSpLocks/>
            <a:stCxn id="24" idx="3"/>
            <a:endCxn id="48" idx="1"/>
          </p:cNvCxnSpPr>
          <p:nvPr/>
        </p:nvCxnSpPr>
        <p:spPr>
          <a:xfrm>
            <a:off x="2357642" y="2335166"/>
            <a:ext cx="1705635" cy="1100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4C9EEAF-2518-34C0-C0CC-529169D77006}"/>
              </a:ext>
            </a:extLst>
          </p:cNvPr>
          <p:cNvCxnSpPr>
            <a:cxnSpLocks/>
            <a:stCxn id="29" idx="3"/>
            <a:endCxn id="48" idx="1"/>
          </p:cNvCxnSpPr>
          <p:nvPr/>
        </p:nvCxnSpPr>
        <p:spPr>
          <a:xfrm>
            <a:off x="2394316" y="3087025"/>
            <a:ext cx="1668961" cy="349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BB27500-9508-1F0E-AC31-50A6AF39514E}"/>
              </a:ext>
            </a:extLst>
          </p:cNvPr>
          <p:cNvCxnSpPr>
            <a:cxnSpLocks/>
            <a:stCxn id="32" idx="3"/>
            <a:endCxn id="48" idx="1"/>
          </p:cNvCxnSpPr>
          <p:nvPr/>
        </p:nvCxnSpPr>
        <p:spPr>
          <a:xfrm flipV="1">
            <a:off x="2449034" y="3436114"/>
            <a:ext cx="1614243" cy="590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72E41D3-06D9-5E75-ACC0-FFCCFA08831D}"/>
              </a:ext>
            </a:extLst>
          </p:cNvPr>
          <p:cNvCxnSpPr>
            <a:cxnSpLocks/>
            <a:stCxn id="35" idx="3"/>
            <a:endCxn id="48" idx="1"/>
          </p:cNvCxnSpPr>
          <p:nvPr/>
        </p:nvCxnSpPr>
        <p:spPr>
          <a:xfrm flipV="1">
            <a:off x="2430990" y="3436114"/>
            <a:ext cx="1632287" cy="1553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AB042A6-8B8A-D874-49F1-FAEAE605A7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63277" y="1541777"/>
            <a:ext cx="3612064" cy="378867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33D26B19-6FFA-ABB3-5799-CB0E4779E5F1}"/>
              </a:ext>
            </a:extLst>
          </p:cNvPr>
          <p:cNvSpPr txBox="1"/>
          <p:nvPr/>
        </p:nvSpPr>
        <p:spPr>
          <a:xfrm>
            <a:off x="4454185" y="856405"/>
            <a:ext cx="2464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Test interface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786F8FC-F530-4142-3B77-5FD8880634C0}"/>
              </a:ext>
            </a:extLst>
          </p:cNvPr>
          <p:cNvCxnSpPr>
            <a:cxnSpLocks/>
            <a:stCxn id="48" idx="3"/>
            <a:endCxn id="8" idx="1"/>
          </p:cNvCxnSpPr>
          <p:nvPr/>
        </p:nvCxnSpPr>
        <p:spPr>
          <a:xfrm flipV="1">
            <a:off x="7675341" y="1546302"/>
            <a:ext cx="1541985" cy="18898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B5E9C2E-13BD-ADEA-A59E-E961DAA381E9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5869309" y="5330450"/>
            <a:ext cx="0" cy="441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0C69C67-0C14-C239-8ECE-1BBF24BFE97E}"/>
              </a:ext>
            </a:extLst>
          </p:cNvPr>
          <p:cNvGrpSpPr/>
          <p:nvPr/>
        </p:nvGrpSpPr>
        <p:grpSpPr>
          <a:xfrm>
            <a:off x="3660244" y="5877590"/>
            <a:ext cx="2538760" cy="784013"/>
            <a:chOff x="3751684" y="5877590"/>
            <a:chExt cx="2538760" cy="784013"/>
          </a:xfrm>
        </p:grpSpPr>
        <p:pic>
          <p:nvPicPr>
            <p:cNvPr id="74" name="Picture 73" descr="A green square with a white x on it&#10;&#10;Description automatically generated">
              <a:extLst>
                <a:ext uri="{FF2B5EF4-FFF2-40B4-BE49-F238E27FC236}">
                  <a16:creationId xmlns:a16="http://schemas.microsoft.com/office/drawing/2014/main" id="{0A9A28E6-A8D6-6B12-6013-4DCD60D592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5448174" y="5877590"/>
              <a:ext cx="842270" cy="784013"/>
            </a:xfrm>
            <a:prstGeom prst="rect">
              <a:avLst/>
            </a:prstGeom>
          </p:spPr>
        </p:pic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D03F8D86-14D0-C7C1-D497-FF2CD7F57642}"/>
                </a:ext>
              </a:extLst>
            </p:cNvPr>
            <p:cNvSpPr txBox="1"/>
            <p:nvPr/>
          </p:nvSpPr>
          <p:spPr>
            <a:xfrm>
              <a:off x="3751684" y="6084930"/>
              <a:ext cx="16964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Test capabilities</a:t>
              </a:r>
            </a:p>
          </p:txBody>
        </p:sp>
      </p:grp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53961F0-1199-4163-D9CE-167311D3F7AE}"/>
              </a:ext>
            </a:extLst>
          </p:cNvPr>
          <p:cNvCxnSpPr>
            <a:cxnSpLocks/>
            <a:stCxn id="48" idx="3"/>
            <a:endCxn id="98" idx="1"/>
          </p:cNvCxnSpPr>
          <p:nvPr/>
        </p:nvCxnSpPr>
        <p:spPr>
          <a:xfrm>
            <a:off x="7675341" y="3436114"/>
            <a:ext cx="1390653" cy="2671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7E2D0E6-A4CB-A962-174B-3FC9CF30A364}"/>
              </a:ext>
            </a:extLst>
          </p:cNvPr>
          <p:cNvGrpSpPr/>
          <p:nvPr/>
        </p:nvGrpSpPr>
        <p:grpSpPr>
          <a:xfrm>
            <a:off x="8881996" y="856405"/>
            <a:ext cx="1811009" cy="1000196"/>
            <a:chOff x="8424530" y="1430428"/>
            <a:chExt cx="2191354" cy="1263565"/>
          </a:xfrm>
        </p:grpSpPr>
        <p:pic>
          <p:nvPicPr>
            <p:cNvPr id="8" name="Picture 7" descr="A green square with a white x on it&#10;&#10;Description automatically generated">
              <a:extLst>
                <a:ext uri="{FF2B5EF4-FFF2-40B4-BE49-F238E27FC236}">
                  <a16:creationId xmlns:a16="http://schemas.microsoft.com/office/drawing/2014/main" id="{A54620B4-0B4E-FDEC-7A32-264B5A42F3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830292" y="1909980"/>
              <a:ext cx="842270" cy="784013"/>
            </a:xfrm>
            <a:prstGeom prst="rect">
              <a:avLst/>
            </a:prstGeom>
          </p:spPr>
        </p:pic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22118FD3-9C1E-0534-76D8-48C702697259}"/>
                </a:ext>
              </a:extLst>
            </p:cNvPr>
            <p:cNvSpPr txBox="1"/>
            <p:nvPr/>
          </p:nvSpPr>
          <p:spPr>
            <a:xfrm>
              <a:off x="8424530" y="1430428"/>
              <a:ext cx="2191354" cy="46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RXXX Test details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2F556C4-5475-9422-953B-4176EFFE7381}"/>
              </a:ext>
            </a:extLst>
          </p:cNvPr>
          <p:cNvGrpSpPr/>
          <p:nvPr/>
        </p:nvGrpSpPr>
        <p:grpSpPr>
          <a:xfrm>
            <a:off x="8839736" y="5146315"/>
            <a:ext cx="1505494" cy="1251670"/>
            <a:chOff x="8632635" y="3241828"/>
            <a:chExt cx="1933158" cy="1687223"/>
          </a:xfrm>
        </p:grpSpPr>
        <p:pic>
          <p:nvPicPr>
            <p:cNvPr id="98" name="Picture 97" descr="A green square with a white x on it&#10;&#10;Description automatically generated">
              <a:extLst>
                <a:ext uri="{FF2B5EF4-FFF2-40B4-BE49-F238E27FC236}">
                  <a16:creationId xmlns:a16="http://schemas.microsoft.com/office/drawing/2014/main" id="{C16A3766-893B-1A94-675E-CAEDD875BD8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923166" y="4145038"/>
              <a:ext cx="842270" cy="784013"/>
            </a:xfrm>
            <a:prstGeom prst="rect">
              <a:avLst/>
            </a:prstGeom>
          </p:spPr>
        </p:pic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EDE16D9-A990-990E-D405-C11FC9D76B47}"/>
                </a:ext>
              </a:extLst>
            </p:cNvPr>
            <p:cNvSpPr txBox="1"/>
            <p:nvPr/>
          </p:nvSpPr>
          <p:spPr>
            <a:xfrm>
              <a:off x="8632635" y="3241828"/>
              <a:ext cx="193315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Optical test WIP </a:t>
              </a:r>
            </a:p>
            <a:p>
              <a:r>
                <a:rPr lang="en-GB" b="1" dirty="0"/>
                <a:t>Overall dashboard</a:t>
              </a:r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AB5F643-3FFF-2BDF-1887-2509B1FE9DB4}"/>
              </a:ext>
            </a:extLst>
          </p:cNvPr>
          <p:cNvCxnSpPr>
            <a:cxnSpLocks/>
          </p:cNvCxnSpPr>
          <p:nvPr/>
        </p:nvCxnSpPr>
        <p:spPr>
          <a:xfrm>
            <a:off x="9644242" y="2996916"/>
            <a:ext cx="0" cy="468634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0F6070A-F11F-5ED1-6F25-A91B54170CA6}"/>
              </a:ext>
            </a:extLst>
          </p:cNvPr>
          <p:cNvCxnSpPr>
            <a:cxnSpLocks/>
            <a:stCxn id="48" idx="3"/>
            <a:endCxn id="122" idx="1"/>
          </p:cNvCxnSpPr>
          <p:nvPr/>
        </p:nvCxnSpPr>
        <p:spPr>
          <a:xfrm flipV="1">
            <a:off x="7675341" y="2582247"/>
            <a:ext cx="1541985" cy="85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FEB81529-D6B6-9504-33AA-6C640EE42044}"/>
              </a:ext>
            </a:extLst>
          </p:cNvPr>
          <p:cNvGrpSpPr/>
          <p:nvPr/>
        </p:nvGrpSpPr>
        <p:grpSpPr>
          <a:xfrm>
            <a:off x="8881996" y="1892350"/>
            <a:ext cx="1811009" cy="1000196"/>
            <a:chOff x="8424530" y="1430428"/>
            <a:chExt cx="2191354" cy="1263565"/>
          </a:xfrm>
        </p:grpSpPr>
        <p:pic>
          <p:nvPicPr>
            <p:cNvPr id="122" name="Picture 121" descr="A green square with a white x on it&#10;&#10;Description automatically generated">
              <a:extLst>
                <a:ext uri="{FF2B5EF4-FFF2-40B4-BE49-F238E27FC236}">
                  <a16:creationId xmlns:a16="http://schemas.microsoft.com/office/drawing/2014/main" id="{CD710DB0-06F1-D54A-F05F-DAE24BD01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830292" y="1909980"/>
              <a:ext cx="842270" cy="784013"/>
            </a:xfrm>
            <a:prstGeom prst="rect">
              <a:avLst/>
            </a:prstGeom>
          </p:spPr>
        </p:pic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B8783FA-2A00-E45A-52BA-50379BEE6E60}"/>
                </a:ext>
              </a:extLst>
            </p:cNvPr>
            <p:cNvSpPr txBox="1"/>
            <p:nvPr/>
          </p:nvSpPr>
          <p:spPr>
            <a:xfrm>
              <a:off x="8424530" y="1430428"/>
              <a:ext cx="2191354" cy="46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RXXX Test details</a:t>
              </a:r>
            </a:p>
          </p:txBody>
        </p: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95C1D09A-3486-A6C4-F73E-5BDB0EDBF6EE}"/>
              </a:ext>
            </a:extLst>
          </p:cNvPr>
          <p:cNvGrpSpPr/>
          <p:nvPr/>
        </p:nvGrpSpPr>
        <p:grpSpPr>
          <a:xfrm>
            <a:off x="8916367" y="3401918"/>
            <a:ext cx="1887953" cy="1000196"/>
            <a:chOff x="8424530" y="1430428"/>
            <a:chExt cx="2284459" cy="1263565"/>
          </a:xfrm>
        </p:grpSpPr>
        <p:pic>
          <p:nvPicPr>
            <p:cNvPr id="127" name="Picture 126" descr="A green square with a white x on it&#10;&#10;Description automatically generated">
              <a:extLst>
                <a:ext uri="{FF2B5EF4-FFF2-40B4-BE49-F238E27FC236}">
                  <a16:creationId xmlns:a16="http://schemas.microsoft.com/office/drawing/2014/main" id="{00689ECF-90A2-BCED-93A5-F9142D07BF0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837473B0-CC2E-450A-ABE3-18F120FF3D39}">
                  <a1611:picAttrSrcUrl xmlns:a1611="http://schemas.microsoft.com/office/drawing/2016/11/main" r:id="rId8"/>
                </a:ext>
              </a:extLst>
            </a:blip>
            <a:stretch>
              <a:fillRect/>
            </a:stretch>
          </p:blipFill>
          <p:spPr>
            <a:xfrm>
              <a:off x="8830292" y="1909980"/>
              <a:ext cx="842270" cy="784013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1B5CC22-6E67-392F-77AC-23AD89B197C5}"/>
                </a:ext>
              </a:extLst>
            </p:cNvPr>
            <p:cNvSpPr txBox="1"/>
            <p:nvPr/>
          </p:nvSpPr>
          <p:spPr>
            <a:xfrm>
              <a:off x="8424530" y="1430428"/>
              <a:ext cx="2284459" cy="4665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/>
                <a:t>RNNN Test details</a:t>
              </a:r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DEA70C56-2CBB-5818-7A23-6E5CDC6947CF}"/>
              </a:ext>
            </a:extLst>
          </p:cNvPr>
          <p:cNvCxnSpPr>
            <a:cxnSpLocks/>
            <a:stCxn id="48" idx="3"/>
            <a:endCxn id="127" idx="1"/>
          </p:cNvCxnSpPr>
          <p:nvPr/>
        </p:nvCxnSpPr>
        <p:spPr>
          <a:xfrm>
            <a:off x="7675341" y="3436114"/>
            <a:ext cx="1576361" cy="6557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1797886-F892-00F9-DF9A-6587110FF282}"/>
              </a:ext>
            </a:extLst>
          </p:cNvPr>
          <p:cNvSpPr/>
          <p:nvPr/>
        </p:nvSpPr>
        <p:spPr>
          <a:xfrm>
            <a:off x="8595360" y="701459"/>
            <a:ext cx="2624694" cy="3788674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BA300EA4-2C65-0C28-0CB8-E6CD78DAC4C6}"/>
              </a:ext>
            </a:extLst>
          </p:cNvPr>
          <p:cNvSpPr txBox="1"/>
          <p:nvPr/>
        </p:nvSpPr>
        <p:spPr>
          <a:xfrm>
            <a:off x="8535202" y="314049"/>
            <a:ext cx="171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T:\data\R\RXXX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479357-C494-D2A2-2DBD-C95DD170D6E6}"/>
              </a:ext>
            </a:extLst>
          </p:cNvPr>
          <p:cNvSpPr/>
          <p:nvPr/>
        </p:nvSpPr>
        <p:spPr>
          <a:xfrm>
            <a:off x="8595360" y="5133813"/>
            <a:ext cx="2624694" cy="1450583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4F68D4-41A6-0D77-BE5C-40C6F46B8224}"/>
              </a:ext>
            </a:extLst>
          </p:cNvPr>
          <p:cNvSpPr txBox="1"/>
          <p:nvPr/>
        </p:nvSpPr>
        <p:spPr>
          <a:xfrm>
            <a:off x="8494563" y="4726820"/>
            <a:ext cx="290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T:\pilot_line\Test scheduling</a:t>
            </a:r>
          </a:p>
        </p:txBody>
      </p:sp>
    </p:spTree>
    <p:extLst>
      <p:ext uri="{BB962C8B-B14F-4D97-AF65-F5344CB8AC3E}">
        <p14:creationId xmlns:p14="http://schemas.microsoft.com/office/powerpoint/2010/main" val="3258568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A6B4F-F10F-8A5F-C1C9-7AA3C0532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9DCADE-E3B4-D630-ED64-51EB8A3E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1C313E-5A36-FD85-F9CA-F8531936B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C376-BDD0-4F5E-823C-631F5729A383}" type="datetime1">
              <a:rPr lang="en-GB" smtClean="0"/>
              <a:t>07/02/2025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4DB652-5A02-0D0B-1593-76B8A68A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F578-CC50-7F42-93DE-EF110206E425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16A793-3D69-DED2-E9A7-B68267DB3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738161"/>
              </p:ext>
            </p:extLst>
          </p:nvPr>
        </p:nvGraphicFramePr>
        <p:xfrm>
          <a:off x="107318" y="1008345"/>
          <a:ext cx="6542180" cy="1516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545">
                  <a:extLst>
                    <a:ext uri="{9D8B030D-6E8A-4147-A177-3AD203B41FA5}">
                      <a16:colId xmlns:a16="http://schemas.microsoft.com/office/drawing/2014/main" val="1850391757"/>
                    </a:ext>
                  </a:extLst>
                </a:gridCol>
                <a:gridCol w="1635545">
                  <a:extLst>
                    <a:ext uri="{9D8B030D-6E8A-4147-A177-3AD203B41FA5}">
                      <a16:colId xmlns:a16="http://schemas.microsoft.com/office/drawing/2014/main" val="4213036188"/>
                    </a:ext>
                  </a:extLst>
                </a:gridCol>
                <a:gridCol w="1635545">
                  <a:extLst>
                    <a:ext uri="{9D8B030D-6E8A-4147-A177-3AD203B41FA5}">
                      <a16:colId xmlns:a16="http://schemas.microsoft.com/office/drawing/2014/main" val="1427325391"/>
                    </a:ext>
                  </a:extLst>
                </a:gridCol>
                <a:gridCol w="1635545">
                  <a:extLst>
                    <a:ext uri="{9D8B030D-6E8A-4147-A177-3AD203B41FA5}">
                      <a16:colId xmlns:a16="http://schemas.microsoft.com/office/drawing/2014/main" val="3235790415"/>
                    </a:ext>
                  </a:extLst>
                </a:gridCol>
              </a:tblGrid>
              <a:tr h="24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Transmission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option1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option2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option3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30106"/>
                  </a:ext>
                </a:extLst>
              </a:tr>
              <a:tr h="331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Polariser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orientation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86032"/>
                  </a:ext>
                </a:extLst>
              </a:tr>
              <a:tr h="331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Single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54390"/>
                  </a:ext>
                </a:extLst>
              </a:tr>
              <a:tr h="249261">
                <a:tc>
                  <a:txBody>
                    <a:bodyPr/>
                    <a:lstStyle/>
                    <a:p>
                      <a:r>
                        <a:rPr lang="en-GB" sz="1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Konica Minolta CS-160S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Laser-Photodiode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0628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D3B5A4E-A7FE-89F0-6AB7-076354A3C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6788"/>
              </p:ext>
            </p:extLst>
          </p:nvPr>
        </p:nvGraphicFramePr>
        <p:xfrm>
          <a:off x="107319" y="2633198"/>
          <a:ext cx="4913256" cy="130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52">
                  <a:extLst>
                    <a:ext uri="{9D8B030D-6E8A-4147-A177-3AD203B41FA5}">
                      <a16:colId xmlns:a16="http://schemas.microsoft.com/office/drawing/2014/main" val="1850391757"/>
                    </a:ext>
                  </a:extLst>
                </a:gridCol>
                <a:gridCol w="1637752">
                  <a:extLst>
                    <a:ext uri="{9D8B030D-6E8A-4147-A177-3AD203B41FA5}">
                      <a16:colId xmlns:a16="http://schemas.microsoft.com/office/drawing/2014/main" val="4213036188"/>
                    </a:ext>
                  </a:extLst>
                </a:gridCol>
                <a:gridCol w="1637752">
                  <a:extLst>
                    <a:ext uri="{9D8B030D-6E8A-4147-A177-3AD203B41FA5}">
                      <a16:colId xmlns:a16="http://schemas.microsoft.com/office/drawing/2014/main" val="1427325391"/>
                    </a:ext>
                  </a:extLst>
                </a:gridCol>
              </a:tblGrid>
              <a:tr h="24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Switching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option1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option2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30106"/>
                  </a:ext>
                </a:extLst>
              </a:tr>
              <a:tr h="331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Polariser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86032"/>
                  </a:ext>
                </a:extLst>
              </a:tr>
              <a:tr h="331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Single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54390"/>
                  </a:ext>
                </a:extLst>
              </a:tr>
              <a:tr h="249261">
                <a:tc>
                  <a:txBody>
                    <a:bodyPr/>
                    <a:lstStyle/>
                    <a:p>
                      <a:r>
                        <a:rPr lang="en-GB" sz="1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Laser-Photodiode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0628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4B6638D-F677-DF4C-C504-F2B9FEE28C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819993"/>
              </p:ext>
            </p:extLst>
          </p:nvPr>
        </p:nvGraphicFramePr>
        <p:xfrm>
          <a:off x="107319" y="4122692"/>
          <a:ext cx="4913256" cy="13030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752">
                  <a:extLst>
                    <a:ext uri="{9D8B030D-6E8A-4147-A177-3AD203B41FA5}">
                      <a16:colId xmlns:a16="http://schemas.microsoft.com/office/drawing/2014/main" val="1850391757"/>
                    </a:ext>
                  </a:extLst>
                </a:gridCol>
                <a:gridCol w="1637752">
                  <a:extLst>
                    <a:ext uri="{9D8B030D-6E8A-4147-A177-3AD203B41FA5}">
                      <a16:colId xmlns:a16="http://schemas.microsoft.com/office/drawing/2014/main" val="4213036188"/>
                    </a:ext>
                  </a:extLst>
                </a:gridCol>
                <a:gridCol w="1637752">
                  <a:extLst>
                    <a:ext uri="{9D8B030D-6E8A-4147-A177-3AD203B41FA5}">
                      <a16:colId xmlns:a16="http://schemas.microsoft.com/office/drawing/2014/main" val="1427325391"/>
                    </a:ext>
                  </a:extLst>
                </a:gridCol>
              </a:tblGrid>
              <a:tr h="24926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Haze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option1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dirty="0"/>
                        <a:t>option2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130106"/>
                  </a:ext>
                </a:extLst>
              </a:tr>
              <a:tr h="331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Polariser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9786032"/>
                  </a:ext>
                </a:extLst>
              </a:tr>
              <a:tr h="331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Range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Single 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354390"/>
                  </a:ext>
                </a:extLst>
              </a:tr>
              <a:tr h="249261">
                <a:tc>
                  <a:txBody>
                    <a:bodyPr/>
                    <a:lstStyle/>
                    <a:p>
                      <a:r>
                        <a:rPr lang="en-GB" sz="14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Old Haze Gard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New Haze Gard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006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676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F00E-0019-B8D6-2051-3CB4F84B5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Instances and block diagrams for testing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6DA636-46DD-7F9A-AFAD-CBBF5675F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4856D-137F-35BC-3C22-DA6488E4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C376-BDD0-4F5E-823C-631F5729A383}" type="datetime1">
              <a:rPr lang="en-GB" smtClean="0"/>
              <a:t>07/02/2025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B6A0A-27BA-F956-3518-3C20D4611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F578-CC50-7F42-93DE-EF110206E42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D211BAA-2045-C69A-7599-37B15ED5A3DE}"/>
              </a:ext>
            </a:extLst>
          </p:cNvPr>
          <p:cNvGrpSpPr/>
          <p:nvPr/>
        </p:nvGrpSpPr>
        <p:grpSpPr>
          <a:xfrm>
            <a:off x="224285" y="997021"/>
            <a:ext cx="1889185" cy="4100994"/>
            <a:chOff x="301923" y="1359331"/>
            <a:chExt cx="1889185" cy="410099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57962A5-E975-50CA-6082-4BC6F52A05F1}"/>
                </a:ext>
              </a:extLst>
            </p:cNvPr>
            <p:cNvSpPr/>
            <p:nvPr/>
          </p:nvSpPr>
          <p:spPr>
            <a:xfrm>
              <a:off x="301923" y="1359331"/>
              <a:ext cx="1889185" cy="6556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Select test (dropdown)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D8943C7-99D3-1D3E-F5A5-BC070EC9717B}"/>
                </a:ext>
              </a:extLst>
            </p:cNvPr>
            <p:cNvCxnSpPr>
              <a:stCxn id="7" idx="2"/>
            </p:cNvCxnSpPr>
            <p:nvPr/>
          </p:nvCxnSpPr>
          <p:spPr>
            <a:xfrm flipH="1">
              <a:off x="1246515" y="2014938"/>
              <a:ext cx="1" cy="76276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04EB0-00A7-BFAC-8F6B-960B71E05F54}"/>
                </a:ext>
              </a:extLst>
            </p:cNvPr>
            <p:cNvSpPr txBox="1"/>
            <p:nvPr/>
          </p:nvSpPr>
          <p:spPr>
            <a:xfrm>
              <a:off x="521898" y="2828835"/>
              <a:ext cx="1669210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100" dirty="0"/>
                <a:t>Images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Transmission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Haze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Switching Speed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Pretilt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Electrical checks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Microscopy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Interferometry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Reflectance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Custom or new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Failure Analysis</a:t>
              </a:r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C7E396-80BB-782E-D859-2D2CD2125025}"/>
              </a:ext>
            </a:extLst>
          </p:cNvPr>
          <p:cNvGrpSpPr/>
          <p:nvPr/>
        </p:nvGrpSpPr>
        <p:grpSpPr>
          <a:xfrm>
            <a:off x="2272340" y="997021"/>
            <a:ext cx="2448463" cy="4089358"/>
            <a:chOff x="301923" y="1359331"/>
            <a:chExt cx="2448463" cy="4089358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042495-CEEC-A5F6-AE96-01CC554B0AFC}"/>
                </a:ext>
              </a:extLst>
            </p:cNvPr>
            <p:cNvSpPr/>
            <p:nvPr/>
          </p:nvSpPr>
          <p:spPr>
            <a:xfrm>
              <a:off x="301923" y="1359331"/>
              <a:ext cx="1889185" cy="6556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Methods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39DA131-AF7F-1421-BBC9-54A1E173E3C5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1246515" y="2014938"/>
              <a:ext cx="1" cy="762768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FE5EB43-1A37-A472-C642-6603E98D576E}"/>
                </a:ext>
              </a:extLst>
            </p:cNvPr>
            <p:cNvSpPr txBox="1"/>
            <p:nvPr/>
          </p:nvSpPr>
          <p:spPr>
            <a:xfrm>
              <a:off x="521897" y="2817199"/>
              <a:ext cx="2228489" cy="26314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100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Type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lamination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Number of polarisers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Orientation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Range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Single Point</a:t>
              </a:r>
            </a:p>
            <a:p>
              <a:pPr marL="800100" lvl="1" indent="-342900">
                <a:buAutoNum type="arabicPeriod"/>
              </a:pPr>
              <a:r>
                <a:rPr lang="en-GB" sz="1100" dirty="0"/>
                <a:t>Sweep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Tool</a:t>
              </a:r>
            </a:p>
            <a:p>
              <a:pPr marL="342900" indent="-342900">
                <a:buAutoNum type="arabicPeriod"/>
              </a:pPr>
              <a:r>
                <a:rPr lang="en-GB" sz="1100" dirty="0"/>
                <a:t>Sample number</a:t>
              </a:r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  <a:p>
              <a:pPr marL="342900" indent="-342900">
                <a:buAutoNum type="arabicPeriod"/>
              </a:pPr>
              <a:endParaRPr lang="en-GB" sz="1100" dirty="0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92D5CD07-0F4A-54EF-3D5A-9F9043133F4A}"/>
              </a:ext>
            </a:extLst>
          </p:cNvPr>
          <p:cNvSpPr/>
          <p:nvPr/>
        </p:nvSpPr>
        <p:spPr>
          <a:xfrm>
            <a:off x="4842968" y="912344"/>
            <a:ext cx="2485169" cy="54092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Example instances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5EDC6B8-0D81-8177-FAD5-C97188C54A83}"/>
              </a:ext>
            </a:extLst>
          </p:cNvPr>
          <p:cNvGrpSpPr/>
          <p:nvPr/>
        </p:nvGrpSpPr>
        <p:grpSpPr>
          <a:xfrm>
            <a:off x="4720803" y="1646401"/>
            <a:ext cx="3167275" cy="4051706"/>
            <a:chOff x="4731997" y="1882170"/>
            <a:chExt cx="3167275" cy="405170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AC98C0CF-AA7B-2FD6-5BBB-0F5F843C19F3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Images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7D10A4C-4E2A-A59C-0BDD-F4F65B710639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Type: </a:t>
              </a:r>
              <a:r>
                <a:rPr lang="en-GB" sz="1000" dirty="0"/>
                <a:t>Normal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Lamination: </a:t>
              </a:r>
              <a:r>
                <a:rPr lang="en-GB" sz="1000" dirty="0"/>
                <a:t>loose</a:t>
              </a:r>
              <a:endParaRPr lang="en-GB" sz="1000" b="1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Number of polarisers</a:t>
              </a:r>
              <a:r>
                <a:rPr lang="en-GB" sz="1000" dirty="0"/>
                <a:t>: 2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pol1: </a:t>
              </a:r>
              <a:r>
                <a:rPr lang="en-GB" sz="1000" dirty="0"/>
                <a:t>0deg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cell: </a:t>
              </a:r>
              <a:r>
                <a:rPr lang="en-GB" sz="1000" dirty="0"/>
                <a:t>45deg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pol2: </a:t>
              </a:r>
              <a:r>
                <a:rPr lang="en-GB" sz="1000" dirty="0"/>
                <a:t>90deg</a:t>
              </a:r>
              <a:endParaRPr lang="en-GB" sz="1000" b="1" dirty="0"/>
            </a:p>
            <a:p>
              <a:pPr marL="342900" indent="-342900">
                <a:buAutoNum type="arabicPeriod"/>
              </a:pPr>
              <a:r>
                <a:rPr lang="en-GB" sz="1000" b="1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Range</a:t>
              </a:r>
              <a:r>
                <a:rPr lang="en-GB" sz="1000" dirty="0"/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Single Point</a:t>
              </a:r>
              <a:r>
                <a:rPr lang="en-GB" sz="1000" dirty="0"/>
                <a:t>: 50V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Sweep: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Imaging setup</a:t>
              </a:r>
              <a:r>
                <a:rPr lang="en-GB" sz="1000" dirty="0"/>
                <a:t>: Nikon Camera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Angle of incidence: </a:t>
              </a:r>
              <a:r>
                <a:rPr lang="en-GB" sz="1000" dirty="0"/>
                <a:t>On-axis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B3E9D4A-6381-E800-AE4F-18536A6A33EF}"/>
              </a:ext>
            </a:extLst>
          </p:cNvPr>
          <p:cNvCxnSpPr/>
          <p:nvPr/>
        </p:nvCxnSpPr>
        <p:spPr>
          <a:xfrm>
            <a:off x="4720803" y="854015"/>
            <a:ext cx="0" cy="600398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C4AF431-1578-EE28-9B73-B0625DD3CA7E}"/>
              </a:ext>
            </a:extLst>
          </p:cNvPr>
          <p:cNvGrpSpPr/>
          <p:nvPr/>
        </p:nvGrpSpPr>
        <p:grpSpPr>
          <a:xfrm>
            <a:off x="7888078" y="1660877"/>
            <a:ext cx="3167275" cy="4051706"/>
            <a:chOff x="4731997" y="1882170"/>
            <a:chExt cx="3167275" cy="4051706"/>
          </a:xfrm>
        </p:grpSpPr>
        <p:sp>
          <p:nvSpPr>
            <p:cNvPr id="40" name="Rectangle: Rounded Corners 39">
              <a:extLst>
                <a:ext uri="{FF2B5EF4-FFF2-40B4-BE49-F238E27FC236}">
                  <a16:creationId xmlns:a16="http://schemas.microsoft.com/office/drawing/2014/main" id="{B3E9F836-A958-EBCF-6FDF-7C97B02EDBA3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Images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933E6-3E7B-B8C8-CCCA-28A129C0AB02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Type: </a:t>
              </a:r>
              <a:r>
                <a:rPr lang="en-GB" sz="1000" dirty="0"/>
                <a:t>Normal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Lamination: </a:t>
              </a:r>
              <a:r>
                <a:rPr lang="en-GB" sz="1000" dirty="0"/>
                <a:t>loose</a:t>
              </a:r>
              <a:endParaRPr lang="en-GB" sz="1000" b="1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Number of polarisers</a:t>
              </a:r>
              <a:r>
                <a:rPr lang="en-GB" sz="1000" dirty="0"/>
                <a:t>: 2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pol1: </a:t>
              </a:r>
              <a:r>
                <a:rPr lang="en-GB" sz="1000" dirty="0"/>
                <a:t>0deg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cell: </a:t>
              </a:r>
              <a:r>
                <a:rPr lang="en-GB" sz="1000" dirty="0"/>
                <a:t>45deg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pol2: </a:t>
              </a:r>
              <a:r>
                <a:rPr lang="en-GB" sz="1000" dirty="0"/>
                <a:t>90deg</a:t>
              </a:r>
              <a:endParaRPr lang="en-GB" sz="1000" b="1" dirty="0"/>
            </a:p>
            <a:p>
              <a:pPr marL="342900" indent="-342900">
                <a:buAutoNum type="arabicPeriod"/>
              </a:pPr>
              <a:r>
                <a:rPr lang="en-GB" sz="1000" b="1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Range</a:t>
              </a:r>
              <a:r>
                <a:rPr lang="en-GB" sz="1000" dirty="0"/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Single Point</a:t>
              </a:r>
              <a:r>
                <a:rPr lang="en-GB" sz="1000" dirty="0"/>
                <a:t>: </a:t>
              </a:r>
              <a:r>
                <a:rPr lang="en-GB" sz="1000" dirty="0">
                  <a:solidFill>
                    <a:srgbClr val="FF0000"/>
                  </a:solidFill>
                </a:rPr>
                <a:t>0V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Sweep: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Imaging setup</a:t>
              </a:r>
              <a:r>
                <a:rPr lang="en-GB" sz="1000" dirty="0"/>
                <a:t>: Nikon Camera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Angle of incidence: </a:t>
              </a:r>
              <a:r>
                <a:rPr lang="en-GB" sz="1000" dirty="0"/>
                <a:t>On-axis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3474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581C-F899-6381-09A6-AFA2BAB66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Instances and block diagrams for testing instructions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B36C6-3419-53C9-0471-F1D5204E0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50B6D3-2ECC-778D-37A1-55F7C9FF9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2C376-BDD0-4F5E-823C-631F5729A383}" type="datetime1">
              <a:rPr lang="en-GB" smtClean="0"/>
              <a:t>07/02/2025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C233BF-7D42-46BC-C927-4A989630A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3CF578-CC50-7F42-93DE-EF110206E425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1FDDC22-4AC3-D463-4E89-E1C9DF7F2DC6}"/>
              </a:ext>
            </a:extLst>
          </p:cNvPr>
          <p:cNvGrpSpPr/>
          <p:nvPr/>
        </p:nvGrpSpPr>
        <p:grpSpPr>
          <a:xfrm>
            <a:off x="235068" y="1361729"/>
            <a:ext cx="3167275" cy="4667259"/>
            <a:chOff x="4731997" y="1882170"/>
            <a:chExt cx="3167275" cy="4667259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A3241223-40BD-24D4-7816-6A36F68EEB5E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Transmission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3426AF4-ED0E-B46F-2352-1DF444187C67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Type: </a:t>
              </a:r>
              <a:r>
                <a:rPr lang="en-GB" sz="1000" dirty="0"/>
                <a:t>Normal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Lamination: </a:t>
              </a:r>
              <a:r>
                <a:rPr lang="en-GB" sz="1000" dirty="0"/>
                <a:t>loose</a:t>
              </a:r>
              <a:endParaRPr lang="en-GB" sz="1000" b="1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Number of polarisers</a:t>
              </a:r>
              <a:r>
                <a:rPr lang="en-GB" sz="1000" dirty="0"/>
                <a:t>: 0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pol1: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cell: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pol2: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Range</a:t>
              </a:r>
              <a:r>
                <a:rPr lang="en-GB" sz="1000" dirty="0"/>
                <a:t>: 0-50V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Single Point</a:t>
              </a:r>
              <a:r>
                <a:rPr lang="en-GB" sz="1000" dirty="0"/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Sweep: </a:t>
              </a:r>
              <a:r>
                <a:rPr lang="en-GB" sz="1000" dirty="0"/>
                <a:t>F+R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Setup</a:t>
              </a:r>
              <a:r>
                <a:rPr lang="en-GB" sz="1000" dirty="0"/>
                <a:t>: Colorimeter CS-160S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Angle of incidence: </a:t>
              </a:r>
              <a:r>
                <a:rPr lang="en-GB" sz="1000" dirty="0"/>
                <a:t>On-axis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Sample Number (#)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Qty: 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Notes: </a:t>
              </a:r>
            </a:p>
            <a:p>
              <a:endParaRPr lang="en-GB" sz="1000" dirty="0"/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4776BD-034D-BA76-7F60-D2EABE583772}"/>
              </a:ext>
            </a:extLst>
          </p:cNvPr>
          <p:cNvGrpSpPr/>
          <p:nvPr/>
        </p:nvGrpSpPr>
        <p:grpSpPr>
          <a:xfrm>
            <a:off x="3264321" y="1361729"/>
            <a:ext cx="3167275" cy="4359483"/>
            <a:chOff x="4731997" y="1882170"/>
            <a:chExt cx="3167275" cy="4359483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CA1A419-A2CC-4C5C-A31E-B7B0C9A22D1C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Transmission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AAB550-7D5A-176E-96C3-34F3985CD5CD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37856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Type: </a:t>
              </a:r>
              <a:r>
                <a:rPr lang="en-GB" sz="1000" dirty="0"/>
                <a:t>Normal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Lamination: </a:t>
              </a:r>
              <a:r>
                <a:rPr lang="en-GB" sz="1000" dirty="0"/>
                <a:t>loose</a:t>
              </a:r>
              <a:endParaRPr lang="en-GB" sz="1000" b="1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Number of polarisers</a:t>
              </a:r>
              <a:r>
                <a:rPr lang="en-GB" sz="1000" dirty="0"/>
                <a:t>: 0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pol1: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cell: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pol2: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Range</a:t>
              </a:r>
              <a:r>
                <a:rPr lang="en-GB" sz="1000" dirty="0"/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Single Point</a:t>
              </a:r>
              <a:r>
                <a:rPr lang="en-GB" sz="1000" dirty="0"/>
                <a:t>: 0V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Sweep: </a:t>
              </a:r>
              <a:r>
                <a:rPr lang="en-GB" sz="1000" dirty="0"/>
                <a:t>F+R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Setup</a:t>
              </a:r>
              <a:r>
                <a:rPr lang="en-GB" sz="1000" dirty="0"/>
                <a:t>: Perkin Elmer UV-VIS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Angle of incidence: </a:t>
              </a:r>
              <a:r>
                <a:rPr lang="en-GB" sz="1000" dirty="0"/>
                <a:t>On-axis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pPr marL="342900" indent="-342900">
                <a:buFontTx/>
                <a:buAutoNum type="arabicPeriod"/>
              </a:pPr>
              <a:r>
                <a:rPr lang="en-GB" sz="1000" b="1" dirty="0"/>
                <a:t>Sample Number (#)</a:t>
              </a:r>
            </a:p>
            <a:p>
              <a:pPr lvl="1"/>
              <a:endParaRPr lang="en-GB" sz="1000" dirty="0"/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3447D7-35E8-CC52-6FD4-1F5EE285085D}"/>
              </a:ext>
            </a:extLst>
          </p:cNvPr>
          <p:cNvGrpSpPr/>
          <p:nvPr/>
        </p:nvGrpSpPr>
        <p:grpSpPr>
          <a:xfrm>
            <a:off x="9322827" y="1361729"/>
            <a:ext cx="3167275" cy="4051706"/>
            <a:chOff x="4731997" y="1882170"/>
            <a:chExt cx="3167275" cy="4051706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1E72108D-154C-16CC-2995-F6002824AFB4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Electrical Checks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F5C308-B457-CD49-46D6-802BBA5D122F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Type: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Lamination: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  <a:endParaRPr lang="en-GB" sz="1000" b="1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Number of polarisers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Orientation of pol1: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Orientation of cell: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Orientation of pol2: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Range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Single Point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Sweep: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Setup</a:t>
              </a:r>
              <a:r>
                <a:rPr lang="en-GB" sz="1000" dirty="0"/>
                <a:t>: Multimeter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Angle of incidence: </a:t>
              </a:r>
              <a:r>
                <a:rPr lang="en-GB" sz="10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99DD58-632D-6447-370A-004C382E8413}"/>
              </a:ext>
            </a:extLst>
          </p:cNvPr>
          <p:cNvGrpSpPr/>
          <p:nvPr/>
        </p:nvGrpSpPr>
        <p:grpSpPr>
          <a:xfrm>
            <a:off x="6293574" y="1361729"/>
            <a:ext cx="3167275" cy="4051706"/>
            <a:chOff x="4731997" y="1882170"/>
            <a:chExt cx="3167275" cy="405170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870565-BF0D-393E-1BBA-C65E83D8FF26}"/>
                </a:ext>
              </a:extLst>
            </p:cNvPr>
            <p:cNvSpPr/>
            <p:nvPr/>
          </p:nvSpPr>
          <p:spPr>
            <a:xfrm>
              <a:off x="4886457" y="1882170"/>
              <a:ext cx="2187200" cy="30368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Switching Speed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B2C7320-D7F1-04F9-0115-5FF2FDEFCBE8}"/>
                </a:ext>
              </a:extLst>
            </p:cNvPr>
            <p:cNvSpPr txBox="1"/>
            <p:nvPr/>
          </p:nvSpPr>
          <p:spPr>
            <a:xfrm>
              <a:off x="4731997" y="2456001"/>
              <a:ext cx="3167275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AutoNum type="arabicPeriod"/>
              </a:pPr>
              <a:r>
                <a:rPr lang="en-GB" sz="1000" b="1" dirty="0"/>
                <a:t>Polarisers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Type: </a:t>
              </a:r>
              <a:r>
                <a:rPr lang="en-GB" sz="1000" dirty="0"/>
                <a:t>Normal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Lamination: </a:t>
              </a:r>
              <a:r>
                <a:rPr lang="en-GB" sz="1000" dirty="0"/>
                <a:t>loose</a:t>
              </a:r>
              <a:endParaRPr lang="en-GB" sz="1000" b="1" dirty="0"/>
            </a:p>
            <a:p>
              <a:pPr marL="800100" lvl="1" indent="-342900">
                <a:buAutoNum type="arabicPeriod"/>
              </a:pPr>
              <a:r>
                <a:rPr lang="en-GB" sz="1000" b="1" dirty="0"/>
                <a:t>Number of polarisers</a:t>
              </a:r>
              <a:r>
                <a:rPr lang="en-GB" sz="1000" dirty="0"/>
                <a:t>: 0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pol1: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cell: </a:t>
              </a:r>
              <a:r>
                <a:rPr lang="en-GB" sz="1000" dirty="0"/>
                <a:t>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Orientation of pol2: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Voltage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Range</a:t>
              </a:r>
              <a:r>
                <a:rPr lang="en-GB" sz="1000" dirty="0"/>
                <a:t>: Nan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Single Point</a:t>
              </a:r>
              <a:r>
                <a:rPr lang="en-GB" sz="1000" dirty="0"/>
                <a:t>: 50V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Sweep: </a:t>
              </a:r>
              <a:r>
                <a:rPr lang="en-GB" sz="1000" dirty="0"/>
                <a:t>Nan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Tool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Setup</a:t>
              </a:r>
              <a:r>
                <a:rPr lang="en-GB" sz="1000" dirty="0"/>
                <a:t>: Laser Rig1</a:t>
              </a:r>
            </a:p>
            <a:p>
              <a:pPr marL="800100" lvl="1" indent="-342900">
                <a:buAutoNum type="arabicPeriod"/>
              </a:pPr>
              <a:r>
                <a:rPr lang="en-GB" sz="1000" b="1" dirty="0"/>
                <a:t>Angle of incidence: </a:t>
              </a:r>
              <a:r>
                <a:rPr lang="en-GB" sz="1000" dirty="0"/>
                <a:t>On-axis</a:t>
              </a:r>
            </a:p>
            <a:p>
              <a:pPr marL="342900" indent="-342900">
                <a:buAutoNum type="arabicPeriod"/>
              </a:pPr>
              <a:r>
                <a:rPr lang="en-GB" sz="1000" b="1" dirty="0"/>
                <a:t>Notes</a:t>
              </a:r>
            </a:p>
            <a:p>
              <a:pPr marL="800100" lvl="1" indent="-342900">
                <a:buAutoNum type="arabicPeriod"/>
              </a:pPr>
              <a:r>
                <a:rPr lang="en-GB" sz="1000" dirty="0"/>
                <a:t>Add any comments or additional tests here</a:t>
              </a:r>
            </a:p>
            <a:p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  <a:p>
              <a:pPr marL="342900" indent="-342900">
                <a:buAutoNum type="arabicPeriod"/>
              </a:pP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9187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294967295"/>
          </p:nvPr>
        </p:nvSpPr>
        <p:spPr>
          <a:xfrm>
            <a:off x="0" y="6264275"/>
            <a:ext cx="4114800" cy="365125"/>
          </a:xfrm>
        </p:spPr>
        <p:txBody>
          <a:bodyPr/>
          <a:lstStyle/>
          <a:p>
            <a:r>
              <a:rPr lang="en-US"/>
              <a:t>Company Confidential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4294967295"/>
          </p:nvPr>
        </p:nvSpPr>
        <p:spPr>
          <a:xfrm>
            <a:off x="11176000" y="6269038"/>
            <a:ext cx="1016000" cy="365125"/>
          </a:xfrm>
        </p:spPr>
        <p:txBody>
          <a:bodyPr/>
          <a:lstStyle/>
          <a:p>
            <a:fld id="{5412C376-BDD0-4F5E-823C-631F5729A383}" type="datetime1">
              <a:rPr lang="en-GB" smtClean="0"/>
              <a:t>07/02/2025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72875" y="6272213"/>
            <a:ext cx="619125" cy="365125"/>
          </a:xfrm>
        </p:spPr>
        <p:txBody>
          <a:bodyPr/>
          <a:lstStyle/>
          <a:p>
            <a:fld id="{263CF578-CC50-7F42-93DE-EF110206E42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3268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(official)">
  <a:themeElements>
    <a:clrScheme name="Custom 1">
      <a:dk1>
        <a:srgbClr val="000000"/>
      </a:dk1>
      <a:lt1>
        <a:srgbClr val="FFFFFF"/>
      </a:lt1>
      <a:dk2>
        <a:srgbClr val="D9E2F3"/>
      </a:dk2>
      <a:lt2>
        <a:srgbClr val="E5E5E5"/>
      </a:lt2>
      <a:accent1>
        <a:srgbClr val="7F7F7F"/>
      </a:accent1>
      <a:accent2>
        <a:srgbClr val="BFBFBF"/>
      </a:accent2>
      <a:accent3>
        <a:srgbClr val="0165FC"/>
      </a:accent3>
      <a:accent4>
        <a:srgbClr val="FF6600"/>
      </a:accent4>
      <a:accent5>
        <a:srgbClr val="98C1FE"/>
      </a:accent5>
      <a:accent6>
        <a:srgbClr val="FFC197"/>
      </a:accent6>
      <a:hlink>
        <a:srgbClr val="0165FC"/>
      </a:hlink>
      <a:folHlink>
        <a:srgbClr val="FC66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exEnable Default Template 16-9" id="{5979259B-6ECB-4814-8A58-7AEA5658A821}" vid="{B7567A9E-F428-4456-8C41-7EF7EC20B5F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35e0443-5ba3-412b-b32d-9ba531b79502">
      <Terms xmlns="http://schemas.microsoft.com/office/infopath/2007/PartnerControls"/>
    </lcf76f155ced4ddcb4097134ff3c332f>
    <TaxCatchAll xmlns="6e2cda76-0099-406f-bfcc-eb423c21c74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66F562B22C3A044B6298B9A9BA175D5" ma:contentTypeVersion="13" ma:contentTypeDescription="Create a new document." ma:contentTypeScope="" ma:versionID="67c237d18095ae8f48784e91795c2213">
  <xsd:schema xmlns:xsd="http://www.w3.org/2001/XMLSchema" xmlns:xs="http://www.w3.org/2001/XMLSchema" xmlns:p="http://schemas.microsoft.com/office/2006/metadata/properties" xmlns:ns2="6e2cda76-0099-406f-bfcc-eb423c21c746" xmlns:ns3="c35e0443-5ba3-412b-b32d-9ba531b79502" targetNamespace="http://schemas.microsoft.com/office/2006/metadata/properties" ma:root="true" ma:fieldsID="27f9bf98100265dc50a3661165ebb980" ns2:_="" ns3:_="">
    <xsd:import namespace="6e2cda76-0099-406f-bfcc-eb423c21c746"/>
    <xsd:import namespace="c35e0443-5ba3-412b-b32d-9ba531b7950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cda76-0099-406f-bfcc-eb423c21c74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10f6000a-1290-4822-9d38-c504fcf29371}" ma:internalName="TaxCatchAll" ma:showField="CatchAllData" ma:web="6e2cda76-0099-406f-bfcc-eb423c21c7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5e0443-5ba3-412b-b32d-9ba531b7950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207b7217-2327-4372-92bf-94447a7aaa3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1399C73-C1F9-4CFF-9B27-64093ED4EBE5}">
  <ds:schemaRefs>
    <ds:schemaRef ds:uri="http://purl.org/dc/dcmitype/"/>
    <ds:schemaRef ds:uri="http://purl.org/dc/terms/"/>
    <ds:schemaRef ds:uri="c35e0443-5ba3-412b-b32d-9ba531b79502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6e2cda76-0099-406f-bfcc-eb423c21c74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D3A5033-21BD-4697-B2FA-2111BD90D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cda76-0099-406f-bfcc-eb423c21c746"/>
    <ds:schemaRef ds:uri="c35e0443-5ba3-412b-b32d-9ba531b795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736A63-A48E-4C35-A36B-5B1D505FACF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545</TotalTime>
  <Words>525</Words>
  <Application>Microsoft Office PowerPoint</Application>
  <PresentationFormat>Widescreen</PresentationFormat>
  <Paragraphs>220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Segoe UI</vt:lpstr>
      <vt:lpstr>Segoe UI Semibold</vt:lpstr>
      <vt:lpstr>Default Theme(official)</vt:lpstr>
      <vt:lpstr>Test interface/request form</vt:lpstr>
      <vt:lpstr>Architecture</vt:lpstr>
      <vt:lpstr>Options</vt:lpstr>
      <vt:lpstr>Test Instances and block diagrams for testing instructions</vt:lpstr>
      <vt:lpstr>Test Instances and block diagrams for testing instructions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interface/request form</dc:title>
  <dc:creator>Harry Delalis</dc:creator>
  <cp:lastModifiedBy>Harry Delalis</cp:lastModifiedBy>
  <cp:revision>1</cp:revision>
  <dcterms:created xsi:type="dcterms:W3CDTF">2024-12-18T11:05:10Z</dcterms:created>
  <dcterms:modified xsi:type="dcterms:W3CDTF">2025-02-07T15:13:26Z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0x010100766F562B22C3A044B6298B9A9BA175D5</vt:lpwstr>
  </property>
</Properties>
</file>