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78" r:id="rId3"/>
    <p:sldId id="258" r:id="rId4"/>
    <p:sldId id="260" r:id="rId5"/>
    <p:sldId id="308" r:id="rId6"/>
    <p:sldId id="304" r:id="rId7"/>
    <p:sldId id="307" r:id="rId8"/>
    <p:sldId id="305" r:id="rId9"/>
    <p:sldId id="271" r:id="rId10"/>
    <p:sldId id="306" r:id="rId11"/>
    <p:sldId id="270" r:id="rId12"/>
    <p:sldId id="272" r:id="rId1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5"/>
      <p:bold r:id="rId16"/>
    </p:embeddedFont>
    <p:embeddedFont>
      <p:font typeface="Bebas Neue" panose="020B0606020202050201" pitchFamily="34" charset="0"/>
      <p:regular r:id="rId17"/>
    </p:embeddedFont>
    <p:embeddedFont>
      <p:font typeface="Lexend Deca Light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EA"/>
    <a:srgbClr val="FBF3A9"/>
    <a:srgbClr val="CAC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A69344-2A7E-4700-83C7-FDA2E1DB3F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362d286f3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362d286f3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62d286f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d362d286f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e869060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e869060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5e869060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5e869060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0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42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5e869060e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f5e869060e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 rot="10800000" flipH="1">
            <a:off x="8366339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 rot="-5400000" flipH="1">
            <a:off x="102701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7200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"/>
          </p:nvPr>
        </p:nvSpPr>
        <p:spPr>
          <a:xfrm>
            <a:off x="7200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2"/>
          </p:nvPr>
        </p:nvSpPr>
        <p:spPr>
          <a:xfrm>
            <a:off x="347475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3"/>
          </p:nvPr>
        </p:nvSpPr>
        <p:spPr>
          <a:xfrm>
            <a:off x="347475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4"/>
          </p:nvPr>
        </p:nvSpPr>
        <p:spPr>
          <a:xfrm>
            <a:off x="62295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5"/>
          </p:nvPr>
        </p:nvSpPr>
        <p:spPr>
          <a:xfrm>
            <a:off x="62295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13" name="Google Shape;213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16" name="Google Shape;216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715476" y="168037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2"/>
          </p:nvPr>
        </p:nvSpPr>
        <p:spPr>
          <a:xfrm>
            <a:off x="5211707" y="168037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3"/>
          </p:nvPr>
        </p:nvSpPr>
        <p:spPr>
          <a:xfrm>
            <a:off x="715475" y="1994925"/>
            <a:ext cx="3260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4"/>
          </p:nvPr>
        </p:nvSpPr>
        <p:spPr>
          <a:xfrm>
            <a:off x="5211706" y="1994925"/>
            <a:ext cx="3210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5"/>
          </p:nvPr>
        </p:nvSpPr>
        <p:spPr>
          <a:xfrm>
            <a:off x="715476" y="349542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6"/>
          </p:nvPr>
        </p:nvSpPr>
        <p:spPr>
          <a:xfrm>
            <a:off x="5211707" y="349542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7"/>
          </p:nvPr>
        </p:nvSpPr>
        <p:spPr>
          <a:xfrm>
            <a:off x="715475" y="3809975"/>
            <a:ext cx="3260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ubTitle" idx="8"/>
          </p:nvPr>
        </p:nvSpPr>
        <p:spPr>
          <a:xfrm>
            <a:off x="5211706" y="3809975"/>
            <a:ext cx="3210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30" name="Google Shape;230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33" name="Google Shape;233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641062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>
            <a:off x="641057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2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3"/>
          </p:nvPr>
        </p:nvSpPr>
        <p:spPr>
          <a:xfrm>
            <a:off x="34426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"/>
          </p:nvPr>
        </p:nvSpPr>
        <p:spPr>
          <a:xfrm>
            <a:off x="34426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5"/>
          </p:nvPr>
        </p:nvSpPr>
        <p:spPr>
          <a:xfrm>
            <a:off x="62443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6"/>
          </p:nvPr>
        </p:nvSpPr>
        <p:spPr>
          <a:xfrm>
            <a:off x="62443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7"/>
          </p:nvPr>
        </p:nvSpPr>
        <p:spPr>
          <a:xfrm>
            <a:off x="641062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8"/>
          </p:nvPr>
        </p:nvSpPr>
        <p:spPr>
          <a:xfrm>
            <a:off x="641057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9"/>
          </p:nvPr>
        </p:nvSpPr>
        <p:spPr>
          <a:xfrm>
            <a:off x="34426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3"/>
          </p:nvPr>
        </p:nvSpPr>
        <p:spPr>
          <a:xfrm>
            <a:off x="34426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14"/>
          </p:nvPr>
        </p:nvSpPr>
        <p:spPr>
          <a:xfrm>
            <a:off x="62443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15"/>
          </p:nvPr>
        </p:nvSpPr>
        <p:spPr>
          <a:xfrm>
            <a:off x="62443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50" name="Google Shape;250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53" name="Google Shape;253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19825" y="902400"/>
            <a:ext cx="2023200" cy="19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259450" y="2650850"/>
            <a:ext cx="2780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409950"/>
            <a:ext cx="7704000" cy="31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7" name="Google Shape;37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40" name="Google Shape;40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808525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81" name="Google Shape;81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84" name="Google Shape;84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57107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61243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57107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571075" y="2366409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861243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571075" y="2701183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47812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47812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749399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78125" y="23664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749399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78125" y="2701187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57107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61243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7107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47812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49399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47812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/>
          </p:nvPr>
        </p:nvSpPr>
        <p:spPr>
          <a:xfrm>
            <a:off x="14455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6183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445500" y="167160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/>
          </p:nvPr>
        </p:nvSpPr>
        <p:spPr>
          <a:xfrm>
            <a:off x="1445500" y="254708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5" hasCustomPrompt="1"/>
          </p:nvPr>
        </p:nvSpPr>
        <p:spPr>
          <a:xfrm>
            <a:off x="6183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1445500" y="2881860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5705200" y="1671589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8"/>
          </p:nvPr>
        </p:nvSpPr>
        <p:spPr>
          <a:xfrm>
            <a:off x="57052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48780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/>
          </p:nvPr>
        </p:nvSpPr>
        <p:spPr>
          <a:xfrm>
            <a:off x="5705200" y="2547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8780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5"/>
          </p:nvPr>
        </p:nvSpPr>
        <p:spPr>
          <a:xfrm>
            <a:off x="5705200" y="2881863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14455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 hasCustomPrompt="1"/>
          </p:nvPr>
        </p:nvSpPr>
        <p:spPr>
          <a:xfrm>
            <a:off x="6183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8"/>
          </p:nvPr>
        </p:nvSpPr>
        <p:spPr>
          <a:xfrm>
            <a:off x="14455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9"/>
          </p:nvPr>
        </p:nvSpPr>
        <p:spPr>
          <a:xfrm>
            <a:off x="57052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80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21"/>
          </p:nvPr>
        </p:nvSpPr>
        <p:spPr>
          <a:xfrm>
            <a:off x="57052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58" name="Google Shape;158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61" name="Google Shape;161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9226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9225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"/>
          </p:nvPr>
        </p:nvSpPr>
        <p:spPr>
          <a:xfrm>
            <a:off x="6278051" y="2490400"/>
            <a:ext cx="173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7377000" y="420668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886037" y="27339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9" r:id="rId7"/>
    <p:sldLayoutId id="2147483660" r:id="rId8"/>
    <p:sldLayoutId id="2147483663" r:id="rId9"/>
    <p:sldLayoutId id="2147483664" r:id="rId10"/>
    <p:sldLayoutId id="2147483665" r:id="rId11"/>
    <p:sldLayoutId id="2147483666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2048357" y="1259591"/>
            <a:ext cx="6080809" cy="3133989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1"/>
          <p:cNvSpPr/>
          <p:nvPr/>
        </p:nvSpPr>
        <p:spPr>
          <a:xfrm rot="20940000">
            <a:off x="887420" y="633776"/>
            <a:ext cx="2305685" cy="998855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 rot="20940000">
            <a:off x="1053490" y="158795"/>
            <a:ext cx="2046605" cy="1948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Nhóm</a:t>
            </a:r>
            <a:r>
              <a:rPr lang="en-US" sz="3200" dirty="0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645704" y="1591518"/>
            <a:ext cx="5038725" cy="235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olidFill>
                  <a:srgbClr val="FBF9EA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TÌM HIỂU ỨNG DỤNG NHÓM TRƯỚC ĐÃ LÀM – ĐỀ TÀI ỨNG DỤNG ĐƠN GIẢN KẾT HỢP NHIỀU DOCKER VỚI NHAU</a:t>
            </a:r>
            <a:endParaRPr lang="en-US" altLang="en-GB" sz="3200" b="1">
              <a:solidFill>
                <a:srgbClr val="FBF9EA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3200" dirty="0">
              <a:solidFill>
                <a:srgbClr val="FBF9EA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1874531" y="1695075"/>
            <a:ext cx="5558715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2291793" y="1797685"/>
            <a:ext cx="4724189" cy="12623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sym typeface="+mn-ea"/>
              </a:rPr>
              <a:t>04.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Cách</a:t>
            </a:r>
            <a:r>
              <a:rPr lang="en-US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thực</a:t>
            </a:r>
            <a:r>
              <a:rPr lang="en-US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thi</a:t>
            </a:r>
            <a:r>
              <a:rPr lang="en-US" sz="2800" dirty="0">
                <a:solidFill>
                  <a:schemeClr val="lt1"/>
                </a:solidFill>
                <a:sym typeface="+mn-ea"/>
              </a:rPr>
              <a:t> project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của</a:t>
            </a:r>
            <a:r>
              <a:rPr lang="en-US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nhóm</a:t>
            </a:r>
            <a:r>
              <a:rPr lang="en-US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lt1"/>
                </a:solidFill>
                <a:sym typeface="+mn-ea"/>
              </a:rPr>
              <a:t>trước</a:t>
            </a:r>
            <a:endParaRPr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42" name="Google Shape;542;p42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sym typeface="+mn-ea"/>
              </a:rPr>
              <a:t>Cách</a:t>
            </a:r>
            <a:r>
              <a:rPr lang="en-US" sz="32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3200" dirty="0" err="1">
                <a:solidFill>
                  <a:schemeClr val="lt1"/>
                </a:solidFill>
                <a:sym typeface="+mn-ea"/>
              </a:rPr>
              <a:t>thực</a:t>
            </a:r>
            <a:r>
              <a:rPr lang="en-US" sz="32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sz="3200" dirty="0" err="1">
                <a:solidFill>
                  <a:schemeClr val="lt1"/>
                </a:solidFill>
                <a:sym typeface="+mn-ea"/>
              </a:rPr>
              <a:t>thi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6884659" y="1436200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err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Bước</a:t>
            </a:r>
            <a:r>
              <a:rPr lang="en-GB" sz="2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1</a:t>
            </a:r>
            <a:endParaRPr sz="2000" b="1" dirty="0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1967331" y="3921388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err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Bước</a:t>
            </a:r>
            <a:r>
              <a:rPr lang="en-GB" sz="2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2</a:t>
            </a:r>
            <a:endParaRPr sz="20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cxnSp>
        <p:nvCxnSpPr>
          <p:cNvPr id="548" name="Google Shape;548;p42"/>
          <p:cNvCxnSpPr>
            <a:cxnSpLocks/>
            <a:stCxn id="545" idx="2"/>
            <a:endCxn id="546" idx="0"/>
          </p:cNvCxnSpPr>
          <p:nvPr/>
        </p:nvCxnSpPr>
        <p:spPr>
          <a:xfrm rot="5400000">
            <a:off x="4398101" y="777980"/>
            <a:ext cx="1369488" cy="4917328"/>
          </a:xfrm>
          <a:prstGeom prst="bentConnector3">
            <a:avLst>
              <a:gd name="adj1" fmla="val 5705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42"/>
          <p:cNvSpPr txBox="1"/>
          <p:nvPr/>
        </p:nvSpPr>
        <p:spPr>
          <a:xfrm flipH="1">
            <a:off x="2130541" y="1714528"/>
            <a:ext cx="2873834" cy="44971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Tạo instance trên EC2</a:t>
            </a:r>
            <a:endParaRPr sz="1800"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 flipH="1">
            <a:off x="3705360" y="4149784"/>
            <a:ext cx="2085855" cy="6586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Cài đặt môi trường cho instance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" name="Google Shape;552;p42">
            <a:extLst>
              <a:ext uri="{FF2B5EF4-FFF2-40B4-BE49-F238E27FC236}">
                <a16:creationId xmlns:a16="http://schemas.microsoft.com/office/drawing/2014/main" id="{89CE3784-5005-7814-A7A5-7133A76B23E5}"/>
              </a:ext>
            </a:extLst>
          </p:cNvPr>
          <p:cNvSpPr txBox="1"/>
          <p:nvPr/>
        </p:nvSpPr>
        <p:spPr>
          <a:xfrm flipH="1">
            <a:off x="994122" y="1828885"/>
            <a:ext cx="584479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UI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7" name="Google Shape;552;p42">
            <a:extLst>
              <a:ext uri="{FF2B5EF4-FFF2-40B4-BE49-F238E27FC236}">
                <a16:creationId xmlns:a16="http://schemas.microsoft.com/office/drawing/2014/main" id="{189271D8-9933-7222-0320-002118C129A4}"/>
              </a:ext>
            </a:extLst>
          </p:cNvPr>
          <p:cNvSpPr txBox="1"/>
          <p:nvPr/>
        </p:nvSpPr>
        <p:spPr>
          <a:xfrm flipH="1">
            <a:off x="1158751" y="2266621"/>
            <a:ext cx="1173268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backend1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8" name="Google Shape;552;p42">
            <a:extLst>
              <a:ext uri="{FF2B5EF4-FFF2-40B4-BE49-F238E27FC236}">
                <a16:creationId xmlns:a16="http://schemas.microsoft.com/office/drawing/2014/main" id="{CE7F07CB-9609-B181-459D-53A9139735CC}"/>
              </a:ext>
            </a:extLst>
          </p:cNvPr>
          <p:cNvSpPr txBox="1"/>
          <p:nvPr/>
        </p:nvSpPr>
        <p:spPr>
          <a:xfrm flipH="1">
            <a:off x="2261803" y="2551654"/>
            <a:ext cx="1173268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backend2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0" name="Google Shape;552;p42">
            <a:extLst>
              <a:ext uri="{FF2B5EF4-FFF2-40B4-BE49-F238E27FC236}">
                <a16:creationId xmlns:a16="http://schemas.microsoft.com/office/drawing/2014/main" id="{B3F7573B-E48F-DD61-A2D8-3AC14EFEE7F9}"/>
              </a:ext>
            </a:extLst>
          </p:cNvPr>
          <p:cNvSpPr txBox="1"/>
          <p:nvPr/>
        </p:nvSpPr>
        <p:spPr>
          <a:xfrm flipH="1">
            <a:off x="3505287" y="2347150"/>
            <a:ext cx="1173268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minIO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1" name="Google Shape;552;p42">
            <a:extLst>
              <a:ext uri="{FF2B5EF4-FFF2-40B4-BE49-F238E27FC236}">
                <a16:creationId xmlns:a16="http://schemas.microsoft.com/office/drawing/2014/main" id="{E942332C-8AC6-A690-5CF6-5430DFDE88AF}"/>
              </a:ext>
            </a:extLst>
          </p:cNvPr>
          <p:cNvSpPr txBox="1"/>
          <p:nvPr/>
        </p:nvSpPr>
        <p:spPr>
          <a:xfrm flipH="1">
            <a:off x="4608339" y="2268160"/>
            <a:ext cx="1173268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runner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6" name="Google Shape;552;p42">
            <a:extLst>
              <a:ext uri="{FF2B5EF4-FFF2-40B4-BE49-F238E27FC236}">
                <a16:creationId xmlns:a16="http://schemas.microsoft.com/office/drawing/2014/main" id="{185D3F8D-5F3B-EB2F-BCD7-E4C82E6D796C}"/>
              </a:ext>
            </a:extLst>
          </p:cNvPr>
          <p:cNvSpPr txBox="1"/>
          <p:nvPr/>
        </p:nvSpPr>
        <p:spPr>
          <a:xfrm flipH="1">
            <a:off x="5194973" y="1793941"/>
            <a:ext cx="1173268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mysql</a:t>
            </a:r>
            <a:endParaRPr sz="1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1" name="Google Shape;552;p42">
            <a:extLst>
              <a:ext uri="{FF2B5EF4-FFF2-40B4-BE49-F238E27FC236}">
                <a16:creationId xmlns:a16="http://schemas.microsoft.com/office/drawing/2014/main" id="{1710C154-2EDD-A1D3-039C-31F5CE082DC0}"/>
              </a:ext>
            </a:extLst>
          </p:cNvPr>
          <p:cNvSpPr txBox="1"/>
          <p:nvPr/>
        </p:nvSpPr>
        <p:spPr>
          <a:xfrm flipH="1">
            <a:off x="5932898" y="4006450"/>
            <a:ext cx="2491102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java and maven</a:t>
            </a:r>
          </a:p>
        </p:txBody>
      </p:sp>
      <p:sp>
        <p:nvSpPr>
          <p:cNvPr id="22" name="Google Shape;552;p42">
            <a:extLst>
              <a:ext uri="{FF2B5EF4-FFF2-40B4-BE49-F238E27FC236}">
                <a16:creationId xmlns:a16="http://schemas.microsoft.com/office/drawing/2014/main" id="{9445883B-EA8C-DADD-5901-3158371F086D}"/>
              </a:ext>
            </a:extLst>
          </p:cNvPr>
          <p:cNvSpPr txBox="1"/>
          <p:nvPr/>
        </p:nvSpPr>
        <p:spPr>
          <a:xfrm flipH="1">
            <a:off x="5932898" y="4405556"/>
            <a:ext cx="2491102" cy="4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docker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>
            <a:spLocks noGrp="1"/>
          </p:cNvSpPr>
          <p:nvPr>
            <p:ph type="title"/>
          </p:nvPr>
        </p:nvSpPr>
        <p:spPr>
          <a:xfrm>
            <a:off x="1808400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Cảm </a:t>
            </a:r>
            <a:r>
              <a:rPr lang="en-GB" sz="4400" dirty="0" err="1"/>
              <a:t>ơn</a:t>
            </a:r>
            <a:r>
              <a:rPr lang="en-GB" sz="4400" dirty="0"/>
              <a:t> </a:t>
            </a:r>
            <a:r>
              <a:rPr lang="en-GB" sz="4400" err="1"/>
              <a:t>thầy</a:t>
            </a:r>
            <a:r>
              <a:rPr lang="en-GB" sz="4400"/>
              <a:t> </a:t>
            </a:r>
            <a:br>
              <a:rPr lang="en-GB" sz="4400"/>
            </a:br>
            <a:r>
              <a:rPr lang="en-GB" sz="4400"/>
              <a:t>đã </a:t>
            </a:r>
            <a:r>
              <a:rPr lang="en-GB" sz="4400" dirty="0" err="1"/>
              <a:t>lắng</a:t>
            </a:r>
            <a:r>
              <a:rPr lang="en-GB" sz="4400" dirty="0"/>
              <a:t> </a:t>
            </a:r>
            <a:r>
              <a:rPr lang="en-GB" sz="4400" dirty="0" err="1"/>
              <a:t>nghe</a:t>
            </a:r>
            <a:r>
              <a:rPr lang="en-GB" sz="4400" dirty="0"/>
              <a:t>!</a:t>
            </a:r>
          </a:p>
        </p:txBody>
      </p:sp>
      <p:grpSp>
        <p:nvGrpSpPr>
          <p:cNvPr id="602" name="Google Shape;602;p4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603" name="Google Shape;603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06" name="Google Shape;606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 rot="10800000">
            <a:off x="7438658" y="1127250"/>
            <a:ext cx="482458" cy="241200"/>
            <a:chOff x="719996" y="145925"/>
            <a:chExt cx="482458" cy="241200"/>
          </a:xfrm>
        </p:grpSpPr>
        <p:sp>
          <p:nvSpPr>
            <p:cNvPr id="609" name="Google Shape;609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1158058" y="3552350"/>
            <a:ext cx="482458" cy="241200"/>
            <a:chOff x="719996" y="145925"/>
            <a:chExt cx="482458" cy="241200"/>
          </a:xfrm>
        </p:grpSpPr>
        <p:sp>
          <p:nvSpPr>
            <p:cNvPr id="612" name="Google Shape;612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/>
          <p:nvPr/>
        </p:nvSpPr>
        <p:spPr>
          <a:xfrm>
            <a:off x="463498" y="598444"/>
            <a:ext cx="8217000" cy="676967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2326376" y="2391619"/>
            <a:ext cx="4491245" cy="494665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2326376" y="3226742"/>
            <a:ext cx="4491245" cy="49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0"/>
          <p:cNvSpPr/>
          <p:nvPr/>
        </p:nvSpPr>
        <p:spPr>
          <a:xfrm>
            <a:off x="2326377" y="1595867"/>
            <a:ext cx="4491246" cy="49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0"/>
          <p:cNvSpPr txBox="1">
            <a:spLocks noGrp="1"/>
          </p:cNvSpPr>
          <p:nvPr>
            <p:ph type="title"/>
          </p:nvPr>
        </p:nvSpPr>
        <p:spPr>
          <a:xfrm>
            <a:off x="2516877" y="1616822"/>
            <a:ext cx="3806383" cy="424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</a:rPr>
              <a:t>Trần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Văn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Quảng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25" name="Google Shape;725;p50"/>
          <p:cNvSpPr txBox="1">
            <a:spLocks noGrp="1"/>
          </p:cNvSpPr>
          <p:nvPr>
            <p:ph type="title" idx="2"/>
          </p:nvPr>
        </p:nvSpPr>
        <p:spPr>
          <a:xfrm>
            <a:off x="2326377" y="2432577"/>
            <a:ext cx="4352193" cy="41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 err="1">
                <a:solidFill>
                  <a:schemeClr val="lt1"/>
                </a:solidFill>
              </a:rPr>
              <a:t>Hoàng</a:t>
            </a:r>
            <a:r>
              <a:rPr lang="en-US" altLang="en-GB" sz="1600" dirty="0">
                <a:solidFill>
                  <a:schemeClr val="lt1"/>
                </a:solidFill>
              </a:rPr>
              <a:t> </a:t>
            </a:r>
            <a:r>
              <a:rPr lang="en-US" altLang="en-GB" sz="1600" dirty="0" err="1">
                <a:solidFill>
                  <a:schemeClr val="lt1"/>
                </a:solidFill>
              </a:rPr>
              <a:t>Công</a:t>
            </a:r>
            <a:r>
              <a:rPr lang="en-US" altLang="en-GB" sz="1600" dirty="0">
                <a:solidFill>
                  <a:schemeClr val="lt1"/>
                </a:solidFill>
              </a:rPr>
              <a:t> </a:t>
            </a:r>
            <a:r>
              <a:rPr lang="en-US" altLang="en-GB" sz="1600" dirty="0" err="1">
                <a:solidFill>
                  <a:schemeClr val="lt1"/>
                </a:solidFill>
              </a:rPr>
              <a:t>Thành</a:t>
            </a:r>
            <a:r>
              <a:rPr lang="en-US" altLang="en-GB" sz="1600" dirty="0">
                <a:solidFill>
                  <a:schemeClr val="lt1"/>
                </a:solidFill>
              </a:rPr>
              <a:t> </a:t>
            </a:r>
            <a:r>
              <a:rPr lang="en-US" altLang="en-GB" sz="1600" dirty="0" err="1">
                <a:solidFill>
                  <a:schemeClr val="lt1"/>
                </a:solidFill>
              </a:rPr>
              <a:t>Nhân</a:t>
            </a:r>
            <a:endParaRPr lang="en-US" altLang="en-GB" sz="1600" dirty="0">
              <a:solidFill>
                <a:schemeClr val="lt1"/>
              </a:solidFill>
            </a:endParaRPr>
          </a:p>
        </p:txBody>
      </p:sp>
      <p:sp>
        <p:nvSpPr>
          <p:cNvPr id="726" name="Google Shape;726;p50"/>
          <p:cNvSpPr txBox="1">
            <a:spLocks noGrp="1"/>
          </p:cNvSpPr>
          <p:nvPr>
            <p:ph type="title" idx="4"/>
          </p:nvPr>
        </p:nvSpPr>
        <p:spPr>
          <a:xfrm>
            <a:off x="2430307" y="3291830"/>
            <a:ext cx="4047306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solidFill>
                  <a:schemeClr val="lt1"/>
                </a:solidFill>
              </a:rPr>
              <a:t>Phan </a:t>
            </a:r>
            <a:r>
              <a:rPr lang="en-US" altLang="en-GB" sz="1600" dirty="0" err="1">
                <a:solidFill>
                  <a:schemeClr val="lt1"/>
                </a:solidFill>
              </a:rPr>
              <a:t>Duy</a:t>
            </a:r>
            <a:r>
              <a:rPr lang="en-US" altLang="en-GB" sz="1600" dirty="0">
                <a:solidFill>
                  <a:schemeClr val="lt1"/>
                </a:solidFill>
              </a:rPr>
              <a:t> </a:t>
            </a:r>
            <a:r>
              <a:rPr lang="en-US" altLang="en-GB" sz="1600" dirty="0" err="1">
                <a:solidFill>
                  <a:schemeClr val="lt1"/>
                </a:solidFill>
              </a:rPr>
              <a:t>Lâm</a:t>
            </a:r>
            <a:endParaRPr lang="en-US" altLang="en-GB" sz="1600" dirty="0">
              <a:solidFill>
                <a:schemeClr val="lt1"/>
              </a:solidFill>
            </a:endParaRPr>
          </a:p>
        </p:txBody>
      </p:sp>
      <p:sp>
        <p:nvSpPr>
          <p:cNvPr id="727" name="Google Shape;727;p50"/>
          <p:cNvSpPr txBox="1">
            <a:spLocks noGrp="1"/>
          </p:cNvSpPr>
          <p:nvPr>
            <p:ph type="title" idx="6"/>
          </p:nvPr>
        </p:nvSpPr>
        <p:spPr>
          <a:xfrm>
            <a:off x="719998" y="650877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>
                <a:solidFill>
                  <a:schemeClr val="lt1"/>
                </a:solidFill>
              </a:rPr>
              <a:t>Danh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sách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thành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viên</a:t>
            </a:r>
            <a:endParaRPr lang="en-US" altLang="en-GB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4704855" y="283656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445155" y="283656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4732300" y="147585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72600" y="147585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9856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Nội dung tìm hiểu  </a:t>
            </a:r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 idx="3"/>
          </p:nvPr>
        </p:nvSpPr>
        <p:spPr>
          <a:xfrm>
            <a:off x="618490" y="1594410"/>
            <a:ext cx="3783965" cy="83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</a:rPr>
              <a:t>01</a:t>
            </a:r>
            <a:r>
              <a:rPr lang="en-US" altLang="en-GB" sz="2400" dirty="0">
                <a:solidFill>
                  <a:schemeClr val="lt1"/>
                </a:solidFill>
              </a:rPr>
              <a:t>. </a:t>
            </a:r>
            <a:r>
              <a:rPr lang="en-US" altLang="en-GB" sz="2400" dirty="0" err="1">
                <a:solidFill>
                  <a:schemeClr val="lt1"/>
                </a:solidFill>
              </a:rPr>
              <a:t>Tìm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hiểu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đề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tài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55" name="Google Shape;355;p30"/>
          <p:cNvSpPr txBox="1">
            <a:spLocks noGrp="1"/>
          </p:cNvSpPr>
          <p:nvPr>
            <p:ph type="title" idx="5"/>
          </p:nvPr>
        </p:nvSpPr>
        <p:spPr>
          <a:xfrm>
            <a:off x="591045" y="2955385"/>
            <a:ext cx="4030345" cy="83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</a:rPr>
              <a:t>03</a:t>
            </a:r>
            <a:r>
              <a:rPr lang="en-US" altLang="en-GB" sz="2400" dirty="0">
                <a:solidFill>
                  <a:schemeClr val="lt1"/>
                </a:solidFill>
              </a:rPr>
              <a:t>. </a:t>
            </a:r>
            <a:r>
              <a:rPr lang="en-US" altLang="en-GB" sz="2400" dirty="0" err="1">
                <a:solidFill>
                  <a:schemeClr val="lt1"/>
                </a:solidFill>
              </a:rPr>
              <a:t>Tìm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hiểu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về</a:t>
            </a:r>
            <a:r>
              <a:rPr lang="en-US" altLang="en-GB" sz="2400" dirty="0">
                <a:solidFill>
                  <a:schemeClr val="lt1"/>
                </a:solidFill>
              </a:rPr>
              <a:t> project </a:t>
            </a:r>
            <a:r>
              <a:rPr lang="en-US" altLang="en-GB" sz="2400" dirty="0" err="1">
                <a:solidFill>
                  <a:schemeClr val="lt1"/>
                </a:solidFill>
              </a:rPr>
              <a:t>nhóm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trước</a:t>
            </a:r>
            <a:endParaRPr lang="en-US" altLang="en-GB" sz="2400" dirty="0">
              <a:solidFill>
                <a:schemeClr val="lt1"/>
              </a:solidFill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9"/>
          </p:nvPr>
        </p:nvSpPr>
        <p:spPr>
          <a:xfrm>
            <a:off x="4878070" y="1594410"/>
            <a:ext cx="3658235" cy="83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</a:rPr>
              <a:t>02</a:t>
            </a:r>
            <a:r>
              <a:rPr lang="en-US" altLang="en-GB" sz="2400" dirty="0">
                <a:solidFill>
                  <a:schemeClr val="lt1"/>
                </a:solidFill>
              </a:rPr>
              <a:t>. </a:t>
            </a:r>
            <a:r>
              <a:rPr lang="en-US" altLang="en-GB" sz="2400" dirty="0" err="1">
                <a:solidFill>
                  <a:schemeClr val="lt1"/>
                </a:solidFill>
              </a:rPr>
              <a:t>Giới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thiệu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về</a:t>
            </a:r>
            <a:r>
              <a:rPr lang="en-US" altLang="en-GB" sz="2400" dirty="0">
                <a:solidFill>
                  <a:schemeClr val="lt1"/>
                </a:solidFill>
              </a:rPr>
              <a:t> Docker</a:t>
            </a: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14"/>
          </p:nvPr>
        </p:nvSpPr>
        <p:spPr>
          <a:xfrm>
            <a:off x="4850625" y="2955385"/>
            <a:ext cx="3658235" cy="83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</a:rPr>
              <a:t>04</a:t>
            </a:r>
            <a:r>
              <a:rPr lang="en-US" altLang="en-GB" sz="2400" dirty="0">
                <a:solidFill>
                  <a:schemeClr val="lt1"/>
                </a:solidFill>
              </a:rPr>
              <a:t>. </a:t>
            </a:r>
            <a:r>
              <a:rPr lang="en-US" altLang="en-GB" sz="2400" dirty="0" err="1">
                <a:solidFill>
                  <a:schemeClr val="lt1"/>
                </a:solidFill>
              </a:rPr>
              <a:t>Thực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thi</a:t>
            </a:r>
            <a:r>
              <a:rPr lang="en-US" altLang="en-GB" sz="2400" dirty="0">
                <a:solidFill>
                  <a:schemeClr val="lt1"/>
                </a:solidFill>
              </a:rPr>
              <a:t> project </a:t>
            </a:r>
            <a:r>
              <a:rPr lang="en-US" altLang="en-GB" sz="2400" dirty="0" err="1">
                <a:solidFill>
                  <a:schemeClr val="lt1"/>
                </a:solidFill>
              </a:rPr>
              <a:t>nhóm</a:t>
            </a:r>
            <a:r>
              <a:rPr lang="en-US" altLang="en-GB" sz="2400" dirty="0">
                <a:solidFill>
                  <a:schemeClr val="lt1"/>
                </a:solidFill>
              </a:rPr>
              <a:t> </a:t>
            </a:r>
            <a:r>
              <a:rPr lang="en-US" altLang="en-GB" sz="2400" dirty="0" err="1">
                <a:solidFill>
                  <a:schemeClr val="lt1"/>
                </a:solidFill>
              </a:rPr>
              <a:t>trước</a:t>
            </a:r>
            <a:endParaRPr lang="en-US" altLang="en-GB"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1874531" y="1695075"/>
            <a:ext cx="5558715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2291793" y="1900295"/>
            <a:ext cx="4724189" cy="12623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sym typeface="+mn-ea"/>
              </a:rPr>
              <a:t>01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.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Tìm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hiểu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đề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tài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337095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72600" y="1608025"/>
            <a:ext cx="277105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>
                <a:solidFill>
                  <a:schemeClr val="lt1"/>
                </a:solidFill>
              </a:rPr>
              <a:t>Yêu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cầu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đề</a:t>
            </a:r>
            <a:r>
              <a:rPr lang="en-US" altLang="en-GB" dirty="0">
                <a:solidFill>
                  <a:schemeClr val="lt1"/>
                </a:solidFill>
              </a:rPr>
              <a:t> </a:t>
            </a:r>
            <a:r>
              <a:rPr lang="en-US" altLang="en-GB" dirty="0" err="1">
                <a:solidFill>
                  <a:schemeClr val="lt1"/>
                </a:solidFill>
              </a:rPr>
              <a:t>tài</a:t>
            </a:r>
            <a:endParaRPr lang="en-US" altLang="en-GB" dirty="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554733" y="1836014"/>
            <a:ext cx="2707917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Ứng</a:t>
            </a:r>
            <a:r>
              <a:rPr lang="en-GB" sz="1600" dirty="0"/>
              <a:t> </a:t>
            </a:r>
            <a:r>
              <a:rPr lang="en-GB" sz="1600" dirty="0" err="1"/>
              <a:t>dụng</a:t>
            </a:r>
            <a:r>
              <a:rPr lang="en-GB" sz="1600" dirty="0"/>
              <a:t> web </a:t>
            </a:r>
            <a:r>
              <a:rPr lang="en-GB" sz="1600" dirty="0" err="1"/>
              <a:t>đơn</a:t>
            </a:r>
            <a:r>
              <a:rPr lang="en-GB" sz="1600" dirty="0"/>
              <a:t> </a:t>
            </a:r>
            <a:r>
              <a:rPr lang="en-GB" sz="1600" err="1"/>
              <a:t>giản</a:t>
            </a:r>
            <a:r>
              <a:rPr lang="en-GB" sz="1600"/>
              <a:t> </a:t>
            </a:r>
            <a:br>
              <a:rPr lang="en-GB" sz="1600"/>
            </a:br>
            <a:r>
              <a:rPr lang="en-GB" sz="1600"/>
              <a:t>(</a:t>
            </a:r>
            <a:r>
              <a:rPr lang="en-GB" sz="1600" dirty="0" err="1"/>
              <a:t>Quản</a:t>
            </a:r>
            <a:r>
              <a:rPr lang="en-GB" sz="1600" dirty="0"/>
              <a:t> </a:t>
            </a:r>
            <a:r>
              <a:rPr lang="en-GB" sz="1600" dirty="0" err="1"/>
              <a:t>lý</a:t>
            </a:r>
            <a:r>
              <a:rPr lang="en-GB" sz="1600" dirty="0"/>
              <a:t> </a:t>
            </a:r>
            <a:r>
              <a:rPr lang="en-GB" sz="1600" dirty="0" err="1"/>
              <a:t>sinh</a:t>
            </a:r>
            <a:r>
              <a:rPr lang="en-GB" sz="1600" dirty="0"/>
              <a:t> </a:t>
            </a:r>
            <a:r>
              <a:rPr lang="en-GB" sz="1600" dirty="0" err="1"/>
              <a:t>viên</a:t>
            </a:r>
            <a:r>
              <a:rPr lang="en-GB" sz="1600" dirty="0"/>
              <a:t>)</a:t>
            </a:r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1"/>
          </p:nvPr>
        </p:nvSpPr>
        <p:spPr>
          <a:xfrm>
            <a:off x="754379" y="27213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Frontend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Backend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JAVA</a:t>
            </a:r>
          </a:p>
        </p:txBody>
      </p:sp>
      <p:sp>
        <p:nvSpPr>
          <p:cNvPr id="403" name="Google Shape;403;p33"/>
          <p:cNvSpPr txBox="1">
            <a:spLocks noGrp="1"/>
          </p:cNvSpPr>
          <p:nvPr>
            <p:ph type="title" idx="2"/>
          </p:nvPr>
        </p:nvSpPr>
        <p:spPr>
          <a:xfrm>
            <a:off x="3451600" y="1772755"/>
            <a:ext cx="2446545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Sử</a:t>
            </a:r>
            <a:r>
              <a:rPr lang="en-GB" sz="1600" dirty="0"/>
              <a:t> </a:t>
            </a:r>
            <a:r>
              <a:rPr lang="en-GB" sz="1600" dirty="0" err="1"/>
              <a:t>dụng</a:t>
            </a:r>
            <a:r>
              <a:rPr lang="en-GB" sz="1600" dirty="0"/>
              <a:t> </a:t>
            </a:r>
            <a:r>
              <a:rPr lang="en-GB" sz="1600" dirty="0" err="1"/>
              <a:t>nhiều</a:t>
            </a:r>
            <a:r>
              <a:rPr lang="en-GB" sz="1600" dirty="0"/>
              <a:t> Docker</a:t>
            </a:r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3"/>
          </p:nvPr>
        </p:nvSpPr>
        <p:spPr>
          <a:xfrm>
            <a:off x="3529450" y="2594575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UI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Business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Database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Docker</a:t>
            </a:r>
          </a:p>
        </p:txBody>
      </p:sp>
      <p:sp>
        <p:nvSpPr>
          <p:cNvPr id="405" name="Google Shape;405;p33"/>
          <p:cNvSpPr txBox="1">
            <a:spLocks noGrp="1"/>
          </p:cNvSpPr>
          <p:nvPr>
            <p:ph type="title" idx="4"/>
          </p:nvPr>
        </p:nvSpPr>
        <p:spPr>
          <a:xfrm>
            <a:off x="6166575" y="1955605"/>
            <a:ext cx="241155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Kết</a:t>
            </a:r>
            <a:r>
              <a:rPr lang="en-GB" sz="1600" dirty="0"/>
              <a:t> </a:t>
            </a:r>
            <a:r>
              <a:rPr lang="en-GB" sz="1600" dirty="0" err="1"/>
              <a:t>hợp</a:t>
            </a:r>
            <a:r>
              <a:rPr lang="en-GB" sz="1600" dirty="0"/>
              <a:t> </a:t>
            </a:r>
            <a:r>
              <a:rPr lang="en-GB" sz="1600" dirty="0" err="1"/>
              <a:t>được</a:t>
            </a:r>
            <a:r>
              <a:rPr lang="en-GB" sz="1600" dirty="0"/>
              <a:t> </a:t>
            </a:r>
            <a:r>
              <a:rPr lang="en-GB" sz="1600" dirty="0" err="1"/>
              <a:t>với</a:t>
            </a:r>
            <a:r>
              <a:rPr lang="en-GB" sz="1600" dirty="0"/>
              <a:t> </a:t>
            </a:r>
            <a:r>
              <a:rPr lang="en-GB" sz="1600" dirty="0" err="1"/>
              <a:t>kiến</a:t>
            </a:r>
            <a:r>
              <a:rPr lang="en-GB" sz="1600" dirty="0"/>
              <a:t> </a:t>
            </a:r>
            <a:r>
              <a:rPr lang="en-GB" sz="1600" dirty="0" err="1"/>
              <a:t>thức</a:t>
            </a:r>
            <a:r>
              <a:rPr lang="en-GB" sz="1600" dirty="0"/>
              <a:t> </a:t>
            </a:r>
            <a:r>
              <a:rPr lang="en-GB" sz="1600" dirty="0" err="1"/>
              <a:t>đã</a:t>
            </a:r>
            <a:r>
              <a:rPr lang="en-GB" sz="1600" dirty="0"/>
              <a:t> </a:t>
            </a:r>
            <a:r>
              <a:rPr lang="en-GB" sz="1600" dirty="0" err="1"/>
              <a:t>học</a:t>
            </a:r>
            <a:r>
              <a:rPr lang="en-GB" sz="1600" dirty="0"/>
              <a:t> </a:t>
            </a:r>
            <a:r>
              <a:rPr lang="en-GB" sz="1600" dirty="0" err="1"/>
              <a:t>từ</a:t>
            </a:r>
            <a:r>
              <a:rPr lang="en-GB" sz="1600" dirty="0"/>
              <a:t> </a:t>
            </a:r>
            <a:r>
              <a:rPr lang="en-GB" sz="1600" dirty="0" err="1"/>
              <a:t>môn</a:t>
            </a:r>
            <a:r>
              <a:rPr lang="en-GB" sz="1600" dirty="0"/>
              <a:t> Cloud Computing</a:t>
            </a:r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5"/>
          </p:nvPr>
        </p:nvSpPr>
        <p:spPr>
          <a:xfrm>
            <a:off x="6320700" y="2885747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điện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đám</a:t>
            </a:r>
            <a:r>
              <a:rPr lang="en-GB" dirty="0"/>
              <a:t> </a:t>
            </a:r>
            <a:r>
              <a:rPr lang="en-GB" dirty="0" err="1"/>
              <a:t>mây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cung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Amazon </a:t>
            </a:r>
            <a:r>
              <a:rPr lang="en-GB" dirty="0" err="1"/>
              <a:t>như</a:t>
            </a:r>
            <a:r>
              <a:rPr lang="en-GB" dirty="0"/>
              <a:t> EC2 </a:t>
            </a:r>
            <a:r>
              <a:rPr lang="en-GB" dirty="0" err="1"/>
              <a:t>và</a:t>
            </a:r>
            <a:r>
              <a:rPr lang="en-GB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9697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1305167" y="1695075"/>
            <a:ext cx="6533665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1655698" y="1775383"/>
            <a:ext cx="6183134" cy="12623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sym typeface="+mn-ea"/>
              </a:rPr>
              <a:t>02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.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Tìm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hiểu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sym typeface="+mn-ea"/>
              </a:rPr>
              <a:t>về</a:t>
            </a:r>
            <a:r>
              <a:rPr lang="en-US" altLang="en-GB" dirty="0">
                <a:solidFill>
                  <a:schemeClr val="lt1"/>
                </a:solidFill>
                <a:sym typeface="+mn-ea"/>
              </a:rPr>
              <a:t> Docker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832813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472600" y="1567875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p49"/>
          <p:cNvSpPr/>
          <p:nvPr/>
        </p:nvSpPr>
        <p:spPr>
          <a:xfrm>
            <a:off x="3274200" y="1567875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6075900" y="1567875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49"/>
          <p:cNvSpPr/>
          <p:nvPr/>
        </p:nvSpPr>
        <p:spPr>
          <a:xfrm>
            <a:off x="472600" y="3269300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3274200" y="3269300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9"/>
          <p:cNvSpPr/>
          <p:nvPr/>
        </p:nvSpPr>
        <p:spPr>
          <a:xfrm>
            <a:off x="6075900" y="3269300"/>
            <a:ext cx="2595600" cy="1078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1125714" y="1857422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</a:t>
            </a:r>
          </a:p>
        </p:txBody>
      </p:sp>
      <p:sp>
        <p:nvSpPr>
          <p:cNvPr id="679" name="Google Shape;679;p49"/>
          <p:cNvSpPr txBox="1">
            <a:spLocks noGrp="1"/>
          </p:cNvSpPr>
          <p:nvPr>
            <p:ph type="title" idx="2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Một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dirty="0" err="1">
                <a:solidFill>
                  <a:schemeClr val="lt1"/>
                </a:solidFill>
              </a:rPr>
              <a:t>số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dirty="0" err="1">
                <a:solidFill>
                  <a:schemeClr val="lt1"/>
                </a:solidFill>
              </a:rPr>
              <a:t>khái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dirty="0" err="1">
                <a:solidFill>
                  <a:schemeClr val="lt1"/>
                </a:solidFill>
              </a:rPr>
              <a:t>niệm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dirty="0" err="1">
                <a:solidFill>
                  <a:schemeClr val="lt1"/>
                </a:solidFill>
              </a:rPr>
              <a:t>trong</a:t>
            </a:r>
            <a:r>
              <a:rPr lang="en-GB" dirty="0">
                <a:solidFill>
                  <a:schemeClr val="lt1"/>
                </a:solidFill>
              </a:rPr>
              <a:t> Docker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 idx="3"/>
          </p:nvPr>
        </p:nvSpPr>
        <p:spPr>
          <a:xfrm>
            <a:off x="3927320" y="1857422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Image</a:t>
            </a:r>
          </a:p>
        </p:txBody>
      </p:sp>
      <p:sp>
        <p:nvSpPr>
          <p:cNvPr id="682" name="Google Shape;682;p49"/>
          <p:cNvSpPr txBox="1">
            <a:spLocks noGrp="1"/>
          </p:cNvSpPr>
          <p:nvPr>
            <p:ph type="title" idx="5"/>
          </p:nvPr>
        </p:nvSpPr>
        <p:spPr>
          <a:xfrm>
            <a:off x="6729020" y="1857422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Container</a:t>
            </a:r>
          </a:p>
        </p:txBody>
      </p:sp>
      <p:sp>
        <p:nvSpPr>
          <p:cNvPr id="684" name="Google Shape;684;p49"/>
          <p:cNvSpPr txBox="1">
            <a:spLocks noGrp="1"/>
          </p:cNvSpPr>
          <p:nvPr>
            <p:ph type="title" idx="7"/>
          </p:nvPr>
        </p:nvSpPr>
        <p:spPr>
          <a:xfrm>
            <a:off x="1125714" y="3558847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Volume</a:t>
            </a:r>
          </a:p>
        </p:txBody>
      </p:sp>
      <p:sp>
        <p:nvSpPr>
          <p:cNvPr id="686" name="Google Shape;686;p49"/>
          <p:cNvSpPr txBox="1">
            <a:spLocks noGrp="1"/>
          </p:cNvSpPr>
          <p:nvPr>
            <p:ph type="title" idx="9"/>
          </p:nvPr>
        </p:nvSpPr>
        <p:spPr>
          <a:xfrm>
            <a:off x="3927320" y="3558847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Network</a:t>
            </a:r>
          </a:p>
        </p:txBody>
      </p:sp>
      <p:sp>
        <p:nvSpPr>
          <p:cNvPr id="688" name="Google Shape;688;p49"/>
          <p:cNvSpPr txBox="1">
            <a:spLocks noGrp="1"/>
          </p:cNvSpPr>
          <p:nvPr>
            <p:ph type="title" idx="14"/>
          </p:nvPr>
        </p:nvSpPr>
        <p:spPr>
          <a:xfrm>
            <a:off x="6729020" y="3558847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22D2-A20A-36B2-4302-F2FE89EDA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CFFEF7-440C-9813-33D8-DC1C24086E4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4FC6F28-A91E-4ABF-7BCB-A6FE24E2965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E9B0DC-C1DF-7390-D63B-C5DCA01D0D6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E1154A3-9506-DF4B-410C-9292C29FD7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4EFE064-FA0B-30D0-7B50-547FFAC1D08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1624924" y="1687641"/>
            <a:ext cx="5894152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2042186" y="1790251"/>
            <a:ext cx="5201827" cy="12623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sym typeface="+mn-ea"/>
              </a:rPr>
              <a:t>03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.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Tìm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hiểu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sz="2800" err="1">
                <a:solidFill>
                  <a:schemeClr val="lt1"/>
                </a:solidFill>
                <a:sym typeface="+mn-ea"/>
              </a:rPr>
              <a:t>về</a:t>
            </a:r>
            <a:r>
              <a:rPr lang="en-US" altLang="en-GB" sz="2800">
                <a:solidFill>
                  <a:schemeClr val="lt1"/>
                </a:solidFill>
                <a:sym typeface="+mn-ea"/>
              </a:rPr>
              <a:t> </a:t>
            </a:r>
            <a:br>
              <a:rPr lang="en-US" altLang="en-GB" sz="2800">
                <a:solidFill>
                  <a:schemeClr val="lt1"/>
                </a:solidFill>
                <a:sym typeface="+mn-ea"/>
              </a:rPr>
            </a:br>
            <a:r>
              <a:rPr lang="en-US" altLang="en-GB" sz="2800">
                <a:solidFill>
                  <a:schemeClr val="lt1"/>
                </a:solidFill>
                <a:sym typeface="+mn-ea"/>
              </a:rPr>
              <a:t>project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nhóm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trước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đã</a:t>
            </a:r>
            <a:r>
              <a:rPr lang="en-US" altLang="en-GB" sz="2800" dirty="0">
                <a:solidFill>
                  <a:schemeClr val="lt1"/>
                </a:solidFill>
                <a:sym typeface="+mn-ea"/>
              </a:rPr>
              <a:t> </a:t>
            </a:r>
            <a:r>
              <a:rPr lang="en-US" altLang="en-GB" sz="2800" dirty="0" err="1">
                <a:solidFill>
                  <a:schemeClr val="lt1"/>
                </a:solidFill>
                <a:sym typeface="+mn-ea"/>
              </a:rPr>
              <a:t>làm</a:t>
            </a:r>
            <a:endParaRPr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4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4943650" y="3225950"/>
            <a:ext cx="3746100" cy="1392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472600" y="3225950"/>
            <a:ext cx="3746100" cy="13923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4943650" y="1410900"/>
            <a:ext cx="3746100" cy="13923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472600" y="1410900"/>
            <a:ext cx="3746100" cy="1392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3" name="Google Shape;563;p43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Cấu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dirty="0" err="1">
                <a:solidFill>
                  <a:schemeClr val="lt1"/>
                </a:solidFill>
              </a:rPr>
              <a:t>trúc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64" name="Google Shape;564;p43"/>
          <p:cNvSpPr txBox="1">
            <a:spLocks noGrp="1"/>
          </p:cNvSpPr>
          <p:nvPr>
            <p:ph type="subTitle" idx="1"/>
          </p:nvPr>
        </p:nvSpPr>
        <p:spPr>
          <a:xfrm>
            <a:off x="715476" y="168037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UI</a:t>
            </a:r>
          </a:p>
        </p:txBody>
      </p:sp>
      <p:sp>
        <p:nvSpPr>
          <p:cNvPr id="565" name="Google Shape;565;p43"/>
          <p:cNvSpPr txBox="1">
            <a:spLocks noGrp="1"/>
          </p:cNvSpPr>
          <p:nvPr>
            <p:ph type="subTitle" idx="2"/>
          </p:nvPr>
        </p:nvSpPr>
        <p:spPr>
          <a:xfrm>
            <a:off x="5211707" y="168037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API1, API2</a:t>
            </a:r>
          </a:p>
        </p:txBody>
      </p:sp>
      <p:sp>
        <p:nvSpPr>
          <p:cNvPr id="568" name="Google Shape;568;p43"/>
          <p:cNvSpPr txBox="1">
            <a:spLocks noGrp="1"/>
          </p:cNvSpPr>
          <p:nvPr>
            <p:ph type="subTitle" idx="5"/>
          </p:nvPr>
        </p:nvSpPr>
        <p:spPr>
          <a:xfrm>
            <a:off x="715476" y="349542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</a:t>
            </a:r>
          </a:p>
        </p:txBody>
      </p:sp>
      <p:sp>
        <p:nvSpPr>
          <p:cNvPr id="569" name="Google Shape;569;p43"/>
          <p:cNvSpPr txBox="1">
            <a:spLocks noGrp="1"/>
          </p:cNvSpPr>
          <p:nvPr>
            <p:ph type="subTitle" idx="6"/>
          </p:nvPr>
        </p:nvSpPr>
        <p:spPr>
          <a:xfrm>
            <a:off x="5211707" y="349542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EC2,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9C1D-E7E1-2093-7FA5-12E09796461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AAD6D-83C6-5187-144A-0E2E039B575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0520BD-51E0-1442-84B8-A431C033CE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35D5004-D081-C160-C26E-939F9478B75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236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Roboto</vt:lpstr>
      <vt:lpstr>Lexend Deca Light</vt:lpstr>
      <vt:lpstr>Bahnschrift</vt:lpstr>
      <vt:lpstr>Mukta ExtraBold</vt:lpstr>
      <vt:lpstr>Roboto Condensed Light</vt:lpstr>
      <vt:lpstr>Montserrat</vt:lpstr>
      <vt:lpstr>Bebas Neue</vt:lpstr>
      <vt:lpstr>Yellow E-Wallet Project Proposal by Slidesgo</vt:lpstr>
      <vt:lpstr>Nhóm 3</vt:lpstr>
      <vt:lpstr>Trần Văn Quảng</vt:lpstr>
      <vt:lpstr>Nội dung tìm hiểu  </vt:lpstr>
      <vt:lpstr>01. Tìm hiểu đề tài</vt:lpstr>
      <vt:lpstr>Yêu cầu đề tài</vt:lpstr>
      <vt:lpstr>02. Tìm hiểu về Docker</vt:lpstr>
      <vt:lpstr>Docker</vt:lpstr>
      <vt:lpstr>03. Tìm hiểu về  project nhóm trước đã làm</vt:lpstr>
      <vt:lpstr>Cấu trúc</vt:lpstr>
      <vt:lpstr>04. Cách thực thi project của nhóm trước</vt:lpstr>
      <vt:lpstr>Cách thực thi</vt:lpstr>
      <vt:lpstr>Cảm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AWS                             CloudFormtion Viết ứng dụng minh họa</dc:title>
  <dc:creator>Nhan Thanh</dc:creator>
  <cp:lastModifiedBy>Quảng Trần Văn</cp:lastModifiedBy>
  <cp:revision>7</cp:revision>
  <dcterms:created xsi:type="dcterms:W3CDTF">2022-10-20T16:00:00Z</dcterms:created>
  <dcterms:modified xsi:type="dcterms:W3CDTF">2022-10-21T19:22:10Z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DBE2557D2C53418B98C09A03D644B495</vt:lpwstr>
  </property>
  <property fmtid="{D5CDD505-2E9C-101B-9397-08002B2CF9AE}" pid="3" name="KSOProductBuildVer">
    <vt:lpwstr>1033-11.2.0.11341</vt:lpwstr>
  </property>
</Properties>
</file>