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0" r:id="rId2"/>
    <p:sldId id="295" r:id="rId3"/>
    <p:sldId id="296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9CE96-949F-49EB-89E3-9D898242C37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269C-CDBB-406C-B49B-09536E010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78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4539627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4539627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4539627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717032"/>
            <a:ext cx="9144000" cy="3140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460500"/>
            <a:ext cx="6011911" cy="40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4" y="1988841"/>
            <a:ext cx="2834003" cy="281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23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5136"/>
            <a:ext cx="3672408" cy="48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2" y="1929043"/>
            <a:ext cx="3325137" cy="309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45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674682"/>
            <a:ext cx="2376264" cy="5472612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3" y="1124745"/>
            <a:ext cx="2091935" cy="4398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59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5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796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5061181"/>
            <a:ext cx="3312368" cy="1796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988840"/>
            <a:ext cx="3312368" cy="288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4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508786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730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  <a:prstGeom prst="rect">
            <a:avLst/>
          </a:prstGeo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prstGeom prst="rect">
            <a:avLst/>
          </a:prstGeo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5/21/2022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  <a:prstGeom prst="rect">
            <a:avLst/>
          </a:prstGeo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8996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78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64638"/>
            <a:ext cx="882047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932723"/>
            <a:ext cx="8820472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412776"/>
            <a:ext cx="9144000" cy="5445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1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4638"/>
            <a:ext cx="752432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932723"/>
            <a:ext cx="752432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5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836712"/>
            <a:ext cx="1296144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708920"/>
            <a:ext cx="1296144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4581128"/>
            <a:ext cx="1296144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10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4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404664"/>
            <a:ext cx="1944216" cy="6048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404664"/>
            <a:ext cx="1944216" cy="6048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9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452670"/>
            <a:ext cx="1944216" cy="5952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3699875"/>
            <a:ext cx="2304016" cy="2705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3699875"/>
            <a:ext cx="3600160" cy="2705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69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312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382059"/>
            <a:ext cx="216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969029"/>
            <a:ext cx="216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3550411"/>
            <a:ext cx="216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969029"/>
            <a:ext cx="216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3738000"/>
            <a:ext cx="2340000" cy="312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9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09800" y="27317"/>
            <a:ext cx="6858000" cy="2895600"/>
          </a:xfrm>
        </p:spPr>
        <p:txBody>
          <a:bodyPr/>
          <a:lstStyle/>
          <a:p>
            <a:r>
              <a:rPr lang="en-US" b="0"/>
              <a:t>SINH VIÊN THỰC HIỆN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86200" y="3886200"/>
            <a:ext cx="5105400" cy="1789134"/>
          </a:xfrm>
        </p:spPr>
        <p:txBody>
          <a:bodyPr>
            <a:noAutofit/>
          </a:bodyPr>
          <a:lstStyle/>
          <a:p>
            <a:pPr marL="342900" marR="0" lvl="0" indent="-342900" latinLnBrk="0">
              <a:lnSpc>
                <a:spcPct val="150000"/>
              </a:lnSpc>
              <a:buFontTx/>
              <a:buAutoNum type="arabicPeriod"/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Hồ</a:t>
            </a:r>
            <a:r>
              <a:rPr lang="en-US" sz="2400" kern="0" dirty="0">
                <a:solidFill>
                  <a:schemeClr val="tx1"/>
                </a:solidFill>
              </a:rPr>
              <a:t> </a:t>
            </a:r>
            <a:r>
              <a:rPr lang="en-US" sz="2400" kern="0" dirty="0" err="1">
                <a:solidFill>
                  <a:schemeClr val="tx1"/>
                </a:solidFill>
              </a:rPr>
              <a:t>Ngọc</a:t>
            </a:r>
            <a:r>
              <a:rPr lang="en-US" sz="2400" kern="0" dirty="0">
                <a:solidFill>
                  <a:schemeClr val="tx1"/>
                </a:solidFill>
              </a:rPr>
              <a:t> </a:t>
            </a:r>
            <a:r>
              <a:rPr lang="en-US" sz="2400" kern="0" dirty="0" err="1">
                <a:solidFill>
                  <a:schemeClr val="tx1"/>
                </a:solidFill>
              </a:rPr>
              <a:t>Biển</a:t>
            </a:r>
            <a:r>
              <a:rPr lang="en-US" sz="2400" kern="0" dirty="0">
                <a:solidFill>
                  <a:schemeClr val="tx1"/>
                </a:solidFill>
              </a:rPr>
              <a:t> - 19133011</a:t>
            </a:r>
          </a:p>
          <a:p>
            <a:pPr marL="342900" marR="0" lvl="0" indent="-342900" latinLnBrk="0">
              <a:lnSpc>
                <a:spcPct val="150000"/>
              </a:lnSpc>
              <a:buFontTx/>
              <a:buAutoNum type="arabicPeriod"/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Nguyễn</a:t>
            </a:r>
            <a:r>
              <a:rPr lang="en-US" sz="2400" kern="0" dirty="0">
                <a:solidFill>
                  <a:schemeClr val="tx1"/>
                </a:solidFill>
              </a:rPr>
              <a:t> </a:t>
            </a:r>
            <a:r>
              <a:rPr lang="en-US" sz="2400" kern="0" dirty="0" err="1">
                <a:solidFill>
                  <a:schemeClr val="tx1"/>
                </a:solidFill>
              </a:rPr>
              <a:t>Phước</a:t>
            </a:r>
            <a:r>
              <a:rPr lang="en-US" sz="2400" kern="0" dirty="0">
                <a:solidFill>
                  <a:schemeClr val="tx1"/>
                </a:solidFill>
              </a:rPr>
              <a:t> </a:t>
            </a:r>
            <a:r>
              <a:rPr lang="en-US" sz="2400" kern="0" dirty="0" err="1">
                <a:solidFill>
                  <a:schemeClr val="tx1"/>
                </a:solidFill>
              </a:rPr>
              <a:t>Tuân</a:t>
            </a:r>
            <a:r>
              <a:rPr lang="en-US" sz="2400" kern="0" dirty="0">
                <a:solidFill>
                  <a:schemeClr val="tx1"/>
                </a:solidFill>
              </a:rPr>
              <a:t> - 19133063</a:t>
            </a:r>
          </a:p>
          <a:p>
            <a:pPr marL="342900" marR="0" lvl="0" indent="-342900" latinLnBrk="0">
              <a:lnSpc>
                <a:spcPct val="150000"/>
              </a:lnSpc>
              <a:buFontTx/>
              <a:buAutoNum type="arabicPeriod"/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Nguyễn</a:t>
            </a:r>
            <a:r>
              <a:rPr lang="en-US" sz="2400" kern="0" dirty="0">
                <a:solidFill>
                  <a:schemeClr val="tx1"/>
                </a:solidFill>
              </a:rPr>
              <a:t> Minh </a:t>
            </a:r>
            <a:r>
              <a:rPr lang="en-US" sz="2400" kern="0" dirty="0" err="1">
                <a:solidFill>
                  <a:schemeClr val="tx1"/>
                </a:solidFill>
              </a:rPr>
              <a:t>Khoa</a:t>
            </a:r>
            <a:r>
              <a:rPr lang="en-US" sz="2400" kern="0" dirty="0">
                <a:solidFill>
                  <a:schemeClr val="tx1"/>
                </a:solidFill>
              </a:rPr>
              <a:t> - 19133029</a:t>
            </a:r>
          </a:p>
        </p:txBody>
      </p:sp>
    </p:spTree>
    <p:extLst>
      <p:ext uri="{BB962C8B-B14F-4D97-AF65-F5344CB8AC3E}">
        <p14:creationId xmlns:p14="http://schemas.microsoft.com/office/powerpoint/2010/main" val="156848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475" cy="1143000"/>
          </a:xfrm>
        </p:spPr>
        <p:txBody>
          <a:bodyPr/>
          <a:lstStyle/>
          <a:p>
            <a:r>
              <a:rPr lang="en-US" sz="3200"/>
              <a:t>ĐỀ TÀI : 15</a:t>
            </a:r>
            <a:br>
              <a:rPr lang="en-US" sz="3200"/>
            </a:br>
            <a:r>
              <a:rPr lang="en-US" sz="2000"/>
              <a:t>Tìm hiểu về database Amazon Aurora</a:t>
            </a:r>
            <a:br>
              <a:rPr lang="en-US" sz="320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7726680" cy="4020778"/>
          </a:xfrm>
        </p:spPr>
        <p:txBody>
          <a:bodyPr>
            <a:noAutofit/>
          </a:bodyPr>
          <a:lstStyle/>
          <a:p>
            <a:r>
              <a:rPr lang="en-US"/>
              <a:t>Nhóm 1: </a:t>
            </a: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 bước hướng dẫn cụ thể trong lúc thuyết trình cũng như trong báo cáo, tuy nhiên chưa thực hiện đầy dủ nội dung đề tài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5C3E7-B7B0-4E71-A125-E1482F62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9" y="2743200"/>
            <a:ext cx="9144000" cy="33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5324475" cy="990402"/>
          </a:xfrm>
        </p:spPr>
        <p:txBody>
          <a:bodyPr/>
          <a:lstStyle/>
          <a:p>
            <a:r>
              <a:rPr lang="en-US" sz="3200"/>
              <a:t>ĐỀ TÀI 16:</a:t>
            </a:r>
            <a:br>
              <a:rPr lang="en-US" sz="3200"/>
            </a:br>
            <a:r>
              <a:rPr lang="vi-VN" sz="2000"/>
              <a:t>AWS Cloud9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6" y="856022"/>
            <a:ext cx="7726680" cy="4536356"/>
          </a:xfrm>
        </p:spPr>
        <p:txBody>
          <a:bodyPr>
            <a:noAutofit/>
          </a:bodyPr>
          <a:lstStyle/>
          <a:p>
            <a:r>
              <a:rPr lang="en-US"/>
              <a:t>Nhóm 1: có file hướng dẫn cụ thể, có ví dụ rõ ràng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Nhóm 2: Nhóm demo ứng dụng tốt, đáp ứng yêu cầu đề tài,project có hướng dẫn cụ thể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7EB97-A30A-46DA-A4BD-AB1CEA28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" y="1508005"/>
            <a:ext cx="9144000" cy="1616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F97A71-E78F-4B5E-8BCD-993E1351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" y="4163428"/>
            <a:ext cx="9144000" cy="24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475" cy="1143000"/>
          </a:xfrm>
        </p:spPr>
        <p:txBody>
          <a:bodyPr/>
          <a:lstStyle/>
          <a:p>
            <a:r>
              <a:rPr lang="en-US" sz="3200"/>
              <a:t>ĐỀ TÀI : 19</a:t>
            </a:r>
            <a:br>
              <a:rPr lang="en-US" sz="3200"/>
            </a:br>
            <a:r>
              <a:rPr lang="en-US" sz="2000"/>
              <a:t>Tìm hiểu về database Amazon Aurora</a:t>
            </a:r>
            <a:br>
              <a:rPr lang="en-US" sz="320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7726680" cy="4020778"/>
          </a:xfrm>
        </p:spPr>
        <p:txBody>
          <a:bodyPr>
            <a:noAutofit/>
          </a:bodyPr>
          <a:lstStyle/>
          <a:p>
            <a:r>
              <a:rPr lang="en-US"/>
              <a:t>Nhóm 1:có demo rất đặc biệt tuy nhiên file readme chưa được rõ rang lắm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EA1D9-5451-403E-9B98-2C2B2DD8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883408"/>
            <a:ext cx="9144000" cy="33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8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475" cy="1143000"/>
          </a:xfrm>
        </p:spPr>
        <p:txBody>
          <a:bodyPr/>
          <a:lstStyle/>
          <a:p>
            <a:r>
              <a:rPr lang="en-US" sz="3200"/>
              <a:t>ĐỀ TÀI : 25</a:t>
            </a:r>
            <a:br>
              <a:rPr lang="en-US" sz="3200"/>
            </a:br>
            <a:r>
              <a:rPr lang="en-US" sz="2000"/>
              <a:t>Amazon SageMaker</a:t>
            </a:r>
            <a:br>
              <a:rPr lang="en-US" sz="320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7726680" cy="4020778"/>
          </a:xfrm>
        </p:spPr>
        <p:txBody>
          <a:bodyPr>
            <a:noAutofit/>
          </a:bodyPr>
          <a:lstStyle/>
          <a:p>
            <a:r>
              <a:rPr lang="en-US"/>
              <a:t>Nhóm 1:deploy tốt file hướng dẫn rõ ràng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F3288-E708-4F84-8102-8D1D197A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" y="1834617"/>
            <a:ext cx="9144000" cy="1594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05E3C6-8EB5-41F2-B033-10433982B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32"/>
          <a:stretch/>
        </p:blipFill>
        <p:spPr>
          <a:xfrm>
            <a:off x="253738" y="3953601"/>
            <a:ext cx="8411749" cy="23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3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475" cy="1143000"/>
          </a:xfrm>
        </p:spPr>
        <p:txBody>
          <a:bodyPr/>
          <a:lstStyle/>
          <a:p>
            <a:r>
              <a:rPr lang="en-US" sz="3200"/>
              <a:t>ĐỀ TÀI : 27</a:t>
            </a:r>
            <a:br>
              <a:rPr lang="en-US" sz="3200"/>
            </a:br>
            <a:r>
              <a:rPr lang="en-US" sz="2000"/>
              <a:t>Amazon Translate</a:t>
            </a:r>
            <a:br>
              <a:rPr lang="en-US" sz="320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7726680" cy="4020778"/>
          </a:xfrm>
        </p:spPr>
        <p:txBody>
          <a:bodyPr>
            <a:noAutofit/>
          </a:bodyPr>
          <a:lstStyle/>
          <a:p>
            <a:r>
              <a:rPr lang="en-US"/>
              <a:t>Nhóm 1:nhóm bạn demo tốt, trình bày rõ rang dễ hiểu, đã tìm hiểu sâu về đề tài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16B9E-2816-4FD7-A928-64F69B16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27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5324475" cy="990402"/>
          </a:xfrm>
        </p:spPr>
        <p:txBody>
          <a:bodyPr/>
          <a:lstStyle/>
          <a:p>
            <a:r>
              <a:rPr lang="en-US" sz="3200"/>
              <a:t>ĐỀ TÀI 28:</a:t>
            </a:r>
            <a:br>
              <a:rPr lang="en-US" sz="3200"/>
            </a:br>
            <a:r>
              <a:rPr lang="vi-VN" sz="2000"/>
              <a:t>Amazon Polly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6" y="856022"/>
            <a:ext cx="7726680" cy="4536356"/>
          </a:xfrm>
        </p:spPr>
        <p:txBody>
          <a:bodyPr>
            <a:noAutofit/>
          </a:bodyPr>
          <a:lstStyle/>
          <a:p>
            <a:r>
              <a:rPr lang="en-US"/>
              <a:t>Nhóm 1: có file hướng dẫn cụ thể, chưa có file readme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Nhóm 2: Nhóm demo ứng dụng tốt, đáp ứng yêu cầu đề tài,tuy nhiên chưa có readme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CF257-23C3-402E-8EB9-379994F9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66" y="1503930"/>
            <a:ext cx="9144000" cy="1923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C5AD5-A40C-453D-A31D-2986D6F7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" y="4191000"/>
            <a:ext cx="9144000" cy="19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9818-542A-4F58-9577-29A9CEB1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105400" cy="4800600"/>
          </a:xfrm>
        </p:spPr>
        <p:txBody>
          <a:bodyPr/>
          <a:lstStyle/>
          <a:p>
            <a:r>
              <a:rPr lang="en-US" sz="3200"/>
              <a:t>KẾ HOACH THỰC HIỆN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7D665-4501-4D16-90CD-1D26FDE22A81}"/>
              </a:ext>
            </a:extLst>
          </p:cNvPr>
          <p:cNvSpPr txBox="1"/>
          <p:nvPr/>
        </p:nvSpPr>
        <p:spPr>
          <a:xfrm>
            <a:off x="990600" y="28956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70E99-2D16-4A4F-8853-D40E30576788}"/>
              </a:ext>
            </a:extLst>
          </p:cNvPr>
          <p:cNvSpPr txBox="1"/>
          <p:nvPr/>
        </p:nvSpPr>
        <p:spPr>
          <a:xfrm>
            <a:off x="609600" y="2215068"/>
            <a:ext cx="64008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758" indent="-285750">
              <a:buFont typeface="Arial" pitchFamily="34" charset="0"/>
              <a:buChar char="•"/>
            </a:pPr>
            <a:r>
              <a:rPr lang="en-US" sz="3000"/>
              <a:t>Tối ưu hóa source code</a:t>
            </a:r>
          </a:p>
          <a:p>
            <a:pPr marL="64008"/>
            <a:endParaRPr lang="en-US" sz="3000"/>
          </a:p>
          <a:p>
            <a:pPr marL="349758" indent="-285750">
              <a:buFont typeface="Arial" pitchFamily="34" charset="0"/>
              <a:buChar char="•"/>
            </a:pPr>
            <a:r>
              <a:rPr lang="en-US" sz="3000"/>
              <a:t>Chỉnh sửa giao diện</a:t>
            </a:r>
          </a:p>
          <a:p>
            <a:pPr marL="64008"/>
            <a:endParaRPr lang="en-US" sz="3000"/>
          </a:p>
          <a:p>
            <a:pPr marL="349758" indent="-285750">
              <a:buFont typeface="Arial" pitchFamily="34" charset="0"/>
              <a:buChar char="•"/>
            </a:pPr>
            <a:endParaRPr lang="en-US" sz="3000"/>
          </a:p>
        </p:txBody>
      </p:sp>
      <p:pic>
        <p:nvPicPr>
          <p:cNvPr id="3074" name="Picture 2" descr="Kết quả hình ảnh cho thanks for watching | Powerpoint animation, Slide  background, Purifier">
            <a:extLst>
              <a:ext uri="{FF2B5EF4-FFF2-40B4-BE49-F238E27FC236}">
                <a16:creationId xmlns:a16="http://schemas.microsoft.com/office/drawing/2014/main" id="{7D1DF525-88B9-4CF7-A9E3-F29EC304A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62" y="2305099"/>
            <a:ext cx="5324475" cy="2247801"/>
          </a:xfrm>
        </p:spPr>
        <p:txBody>
          <a:bodyPr/>
          <a:lstStyle/>
          <a:p>
            <a:r>
              <a:rPr lang="en-US" sz="5000"/>
              <a:t>ĐÁNH GIÁ NHẬN XÉT CÁC NHÓM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29400"/>
            <a:ext cx="7726680" cy="723999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5324475" cy="990402"/>
          </a:xfrm>
        </p:spPr>
        <p:txBody>
          <a:bodyPr/>
          <a:lstStyle/>
          <a:p>
            <a:r>
              <a:rPr lang="en-US" sz="3200"/>
              <a:t>ĐỀ TÀI 1:</a:t>
            </a:r>
            <a:br>
              <a:rPr lang="en-US" sz="3200"/>
            </a:br>
            <a:r>
              <a:rPr lang="vi-VN" sz="2000"/>
              <a:t>Tìm hiểu Kubernetes và viết ứng dụng demo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6" y="856022"/>
            <a:ext cx="7726680" cy="4536356"/>
          </a:xfrm>
        </p:spPr>
        <p:txBody>
          <a:bodyPr>
            <a:noAutofit/>
          </a:bodyPr>
          <a:lstStyle/>
          <a:p>
            <a:r>
              <a:rPr lang="en-US"/>
              <a:t>Nhóm 1: có file hướng dẫn cụ thể, nhóm đã tìm hiểu sâu về Kubernetes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Nhóm 2: Nhóm demo ứng dụng tốt, đáp ứng yêu cầu đề tài,project có hướng dẫn cụ thể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E6800-FD6F-431B-AC1E-E0F4C3ED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94" y="1487618"/>
            <a:ext cx="91440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9B535-4DF7-4C40-8113-DD1DB5C3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" y="4401778"/>
            <a:ext cx="9144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5324475" cy="990402"/>
          </a:xfrm>
        </p:spPr>
        <p:txBody>
          <a:bodyPr/>
          <a:lstStyle/>
          <a:p>
            <a:r>
              <a:rPr lang="en-US" sz="3200"/>
              <a:t>ĐỀ TÀI 2:</a:t>
            </a:r>
            <a:br>
              <a:rPr lang="en-US" sz="3200"/>
            </a:br>
            <a:r>
              <a:rPr lang="vi-VN" sz="2000"/>
              <a:t>Sử dụng docker để ảo hóa server Ubuntu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6" y="856022"/>
            <a:ext cx="7726680" cy="4536356"/>
          </a:xfrm>
        </p:spPr>
        <p:txBody>
          <a:bodyPr>
            <a:noAutofit/>
          </a:bodyPr>
          <a:lstStyle/>
          <a:p>
            <a:r>
              <a:rPr lang="en-US"/>
              <a:t>Nhóm 2: </a:t>
            </a: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Có tìm hiểu về đề tài, project các bạn demo tốt, tuy nhiên file hướng dẫn chưa chi tiết và hướng dẫn cụ thể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C1B2C-EC4A-4FE4-AE0F-3211E50E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" y="1917483"/>
            <a:ext cx="9144000" cy="40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475" cy="990402"/>
          </a:xfrm>
        </p:spPr>
        <p:txBody>
          <a:bodyPr/>
          <a:lstStyle/>
          <a:p>
            <a:r>
              <a:rPr lang="en-US" sz="3200"/>
              <a:t>ĐỀ TÀI 3:</a:t>
            </a:r>
            <a:br>
              <a:rPr lang="en-US" sz="3200"/>
            </a:br>
            <a:r>
              <a:rPr lang="en-US" sz="2000"/>
              <a:t>Viết ứng dụng kết hợp nhiều docker với nhau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6" y="856022"/>
            <a:ext cx="7726680" cy="4536356"/>
          </a:xfrm>
        </p:spPr>
        <p:txBody>
          <a:bodyPr>
            <a:noAutofit/>
          </a:bodyPr>
          <a:lstStyle/>
          <a:p>
            <a:r>
              <a:rPr lang="en-US"/>
              <a:t>Nhóm 1: demo tốt, ứng dụng được nhiều công nghệ của AWS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E4C5E-2A08-43D2-BCFE-1396AE45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6" y="1765907"/>
            <a:ext cx="9144000" cy="44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475" cy="990402"/>
          </a:xfrm>
        </p:spPr>
        <p:txBody>
          <a:bodyPr/>
          <a:lstStyle/>
          <a:p>
            <a:r>
              <a:rPr lang="en-US" sz="3200"/>
              <a:t>ĐỀ TÀI 4:</a:t>
            </a:r>
            <a:br>
              <a:rPr lang="en-US" sz="3200"/>
            </a:br>
            <a:r>
              <a:rPr lang="en-US" sz="2000"/>
              <a:t>Xây dựng VPC và chạy Webserver trên AWS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6" y="856022"/>
            <a:ext cx="7726680" cy="4536356"/>
          </a:xfrm>
        </p:spPr>
        <p:txBody>
          <a:bodyPr>
            <a:noAutofit/>
          </a:bodyPr>
          <a:lstStyle/>
          <a:p>
            <a:r>
              <a:rPr lang="en-US"/>
              <a:t>Nhóm 1:Nhóm bạn đã sửa thành DynamoDb đáp ứng đúng yêu cầu đề tài, deploy tốt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4E1E1-3321-4EAE-B6AB-65F14D04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36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5486400" cy="990402"/>
          </a:xfrm>
        </p:spPr>
        <p:txBody>
          <a:bodyPr/>
          <a:lstStyle/>
          <a:p>
            <a:r>
              <a:rPr lang="en-US" sz="3200"/>
              <a:t>ĐỀ TÀI 6:</a:t>
            </a:r>
            <a:br>
              <a:rPr lang="en-US" sz="3200"/>
            </a:br>
            <a:r>
              <a:rPr lang="vi-VN" sz="2000"/>
              <a:t>Tìm hiểu Apache Hive và viết ứng dụng demo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6" y="1295400"/>
            <a:ext cx="7726680" cy="4096978"/>
          </a:xfrm>
        </p:spPr>
        <p:txBody>
          <a:bodyPr>
            <a:noAutofit/>
          </a:bodyPr>
          <a:lstStyle/>
          <a:p>
            <a:pPr marL="0"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    Nhóm 1: chưa thuyết trình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Nhóm 2: chưa thuyết trình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2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475" cy="1143000"/>
          </a:xfrm>
        </p:spPr>
        <p:txBody>
          <a:bodyPr/>
          <a:lstStyle/>
          <a:p>
            <a:r>
              <a:rPr lang="en-US" sz="3200"/>
              <a:t>ĐỀ TÀI 9:</a:t>
            </a:r>
            <a:br>
              <a:rPr lang="en-US" sz="3200"/>
            </a:br>
            <a:r>
              <a:rPr lang="vi-VN" sz="2000"/>
              <a:t>Xây dựng trang web viết code online cho Java, C#, Python, C++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6" y="856022"/>
            <a:ext cx="7726680" cy="4536356"/>
          </a:xfrm>
        </p:spPr>
        <p:txBody>
          <a:bodyPr>
            <a:no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CCDFA-7516-43BE-B773-4108B6EBE5B8}"/>
              </a:ext>
            </a:extLst>
          </p:cNvPr>
          <p:cNvSpPr txBox="1"/>
          <p:nvPr/>
        </p:nvSpPr>
        <p:spPr>
          <a:xfrm>
            <a:off x="533400" y="2209800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Nhóm Chưa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3245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363-3018-4058-A3FB-9502EAA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475" cy="1143000"/>
          </a:xfrm>
        </p:spPr>
        <p:txBody>
          <a:bodyPr/>
          <a:lstStyle/>
          <a:p>
            <a:r>
              <a:rPr lang="en-US" sz="3200"/>
              <a:t>ĐỀ TÀI 14:</a:t>
            </a:r>
            <a:br>
              <a:rPr lang="en-US" sz="3200"/>
            </a:br>
            <a:r>
              <a:rPr lang="en-US" sz="2000"/>
              <a:t>Xây dựng ứng dụng trên AWS cho phép tạo database và cung cấp API để thêm,xóa sửa trên database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F7A-03A7-4E73-93B1-A4E044C0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28800"/>
            <a:ext cx="7726680" cy="4020778"/>
          </a:xfrm>
        </p:spPr>
        <p:txBody>
          <a:bodyPr>
            <a:noAutofit/>
          </a:bodyPr>
          <a:lstStyle/>
          <a:p>
            <a:r>
              <a:rPr lang="en-US"/>
              <a:t>Nhóm 1: demo tốt tuy nhiên chưa có link github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4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488</Words>
  <Application>Microsoft Office PowerPoint</Application>
  <PresentationFormat>On-screen Show (4:3)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Contents Slide Master</vt:lpstr>
      <vt:lpstr>SINH VIÊN THỰC HIỆN</vt:lpstr>
      <vt:lpstr>ĐÁNH GIÁ NHẬN XÉT CÁC NHÓM</vt:lpstr>
      <vt:lpstr>ĐỀ TÀI 1: Tìm hiểu Kubernetes và viết ứng dụng demo</vt:lpstr>
      <vt:lpstr>ĐỀ TÀI 2: Sử dụng docker để ảo hóa server Ubuntu</vt:lpstr>
      <vt:lpstr>ĐỀ TÀI 3: Viết ứng dụng kết hợp nhiều docker với nhau</vt:lpstr>
      <vt:lpstr>ĐỀ TÀI 4: Xây dựng VPC và chạy Webserver trên AWS</vt:lpstr>
      <vt:lpstr>ĐỀ TÀI 6: Tìm hiểu Apache Hive và viết ứng dụng demo</vt:lpstr>
      <vt:lpstr>ĐỀ TÀI 9: Xây dựng trang web viết code online cho Java, C#, Python, C++</vt:lpstr>
      <vt:lpstr>ĐỀ TÀI 14: Xây dựng ứng dụng trên AWS cho phép tạo database và cung cấp API để thêm,xóa sửa trên database</vt:lpstr>
      <vt:lpstr>ĐỀ TÀI : 15 Tìm hiểu về database Amazon Aurora </vt:lpstr>
      <vt:lpstr>ĐỀ TÀI 16: AWS Cloud9</vt:lpstr>
      <vt:lpstr>ĐỀ TÀI : 19 Tìm hiểu về database Amazon Aurora </vt:lpstr>
      <vt:lpstr>ĐỀ TÀI : 25 Amazon SageMaker </vt:lpstr>
      <vt:lpstr>ĐỀ TÀI : 27 Amazon Translate </vt:lpstr>
      <vt:lpstr>ĐỀ TÀI 28: Amazon Polly</vt:lpstr>
      <vt:lpstr>KẾ HOACH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Biển Hồ</cp:lastModifiedBy>
  <cp:revision>49</cp:revision>
  <dcterms:created xsi:type="dcterms:W3CDTF">2006-08-16T00:00:00Z</dcterms:created>
  <dcterms:modified xsi:type="dcterms:W3CDTF">2022-05-21T02:53:46Z</dcterms:modified>
</cp:coreProperties>
</file>