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Twigg" userId="84a0b3e1fb830fb2" providerId="LiveId" clId="{48FC549E-EA9B-4725-9BD3-B87C23DE9CF6}"/>
    <pc:docChg chg="undo redo custSel modSld">
      <pc:chgData name="Harry Twigg" userId="84a0b3e1fb830fb2" providerId="LiveId" clId="{48FC549E-EA9B-4725-9BD3-B87C23DE9CF6}" dt="2021-10-22T12:47:35.917" v="88" actId="20577"/>
      <pc:docMkLst>
        <pc:docMk/>
      </pc:docMkLst>
      <pc:sldChg chg="modSp mod">
        <pc:chgData name="Harry Twigg" userId="84a0b3e1fb830fb2" providerId="LiveId" clId="{48FC549E-EA9B-4725-9BD3-B87C23DE9CF6}" dt="2021-10-22T12:47:35.917" v="88" actId="20577"/>
        <pc:sldMkLst>
          <pc:docMk/>
          <pc:sldMk cId="3945740559" sldId="256"/>
        </pc:sldMkLst>
        <pc:spChg chg="mod">
          <ac:chgData name="Harry Twigg" userId="84a0b3e1fb830fb2" providerId="LiveId" clId="{48FC549E-EA9B-4725-9BD3-B87C23DE9CF6}" dt="2021-10-22T12:47:35.917" v="88" actId="20577"/>
          <ac:spMkLst>
            <pc:docMk/>
            <pc:sldMk cId="3945740559" sldId="256"/>
            <ac:spMk id="2" creationId="{0E4C6601-366A-4C15-8AC8-972A9F37A399}"/>
          </ac:spMkLst>
        </pc:spChg>
      </pc:sldChg>
      <pc:sldChg chg="modSp mod">
        <pc:chgData name="Harry Twigg" userId="84a0b3e1fb830fb2" providerId="LiveId" clId="{48FC549E-EA9B-4725-9BD3-B87C23DE9CF6}" dt="2021-10-22T12:43:26.985" v="5" actId="313"/>
        <pc:sldMkLst>
          <pc:docMk/>
          <pc:sldMk cId="2242461600" sldId="260"/>
        </pc:sldMkLst>
        <pc:spChg chg="mod">
          <ac:chgData name="Harry Twigg" userId="84a0b3e1fb830fb2" providerId="LiveId" clId="{48FC549E-EA9B-4725-9BD3-B87C23DE9CF6}" dt="2021-10-22T12:43:26.985" v="5" actId="313"/>
          <ac:spMkLst>
            <pc:docMk/>
            <pc:sldMk cId="2242461600" sldId="260"/>
            <ac:spMk id="3" creationId="{E501EF20-8A92-4794-A362-BD86641EC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EA34-7704-404D-AD81-EE0680CA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48147-0FA5-4EE3-8757-B9B87E3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A92-885F-44B9-A9EC-F136FEBE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C5A2-6D59-4B59-85B2-F6606005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0DAE-7954-4B98-BB19-97B2FF79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FE67-2385-4FAE-AC29-BF4163B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7726-B58B-423A-B493-030502F0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4902-F495-4D11-AB30-AF420AA1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04E3-7EB2-4375-A746-433C7230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C641-3F0B-4214-A0E9-00C5C239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E4CC7-696A-41DA-95A4-39128AA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B47E-C818-4FDF-8472-D66C65C8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9E56-1A3F-43D3-B421-C21B91D5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BB0C-02E4-4D49-A74E-8A414D4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AA24-7CF6-4275-A790-3404AF7C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2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2E82-BAF1-47AE-9B91-42A0ED1D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803D-EFB0-4D17-9615-35DD146F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2642-0392-4723-B4C5-17534B20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8C5B-1A15-4879-9B29-E4780621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E184-BF9E-493B-A8C6-28D01439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6EEA-50FE-480D-AA4B-3C55615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5934-06FA-4FD1-9772-306EC2B4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D17D-87DB-4DBA-B81C-DF33407A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FD06-2B9A-4557-A315-132C5AE6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2D32-3C1A-4D46-A1E7-EB6983D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6C3D-86AC-4DFE-ADD4-8F0352C5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C2DD-C919-46F8-B537-84659E00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CF1F-7FF8-4726-B1DB-6782DB79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2DCF-5EBF-4C14-A22F-7647AE5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C4F8F-011A-45A9-A7D5-62CEB21B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5B2C-81DB-475B-83C2-76A6A96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E7E0-6C23-43C4-8ACE-4FC33B68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4D0D-796E-47BF-97AC-614A5388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FA0B-32D6-4B2E-AB32-B6E550F8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D2D6-3503-47FF-A319-C1154F271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EED67-A582-4526-BC34-D755B6B50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4070-F991-4E4D-9F6C-3EE5DA82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A0884-7C5B-406A-995A-8CE7174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D69D9-BB32-4FD9-A972-0B97F54A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A29E-EEAF-4018-9CDC-457407C3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7045F-E264-4CBF-B566-4225DD1E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E1AE-703D-46B6-A59E-A93C3BBA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7AC01-FDF8-44D2-9E95-B268025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1CB33-FBAE-4635-B64E-3220156D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818A3-8B30-4EAE-8D7E-1031A45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D3AA1-2D90-4041-8C48-AAB1C88C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7F5-8FF4-4B0B-87EE-288C866D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1D0D-C53E-47E2-B7E7-05D507A4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7D97-4403-4C6B-A850-121CEC96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ECC0-5055-40CE-9A78-31597576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59C2-5EFF-4383-B2F2-75588FB5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643D-2BA0-4DC9-9B9D-F0D45B45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5F68-611E-428A-B48C-5B7CBE11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97C8D-8981-466C-8F5F-1ED801A10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DFAF-9ACF-45F9-A492-82C7CC6F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7A0-C0AA-409D-892A-1BD6A24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D6B6-7347-49D7-9FDE-A87424A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2836-6A8D-419E-A4FE-84E8DC88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169F6-C64F-4DDC-AF98-E0492A68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DCFB-F993-49EC-8631-50C5C146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AE8D-A5B9-43F9-ABBE-F7F304DA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847D-861D-474C-AC93-4467D0458850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EC7A-BD3E-46A9-A9E6-2E18C4BB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0C19-EA2E-485D-8137-FA72974B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DF23-4FAD-4185-A594-1502B0EF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6601-366A-4C15-8AC8-972A9F37A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Audio Decompositions for Sound Synthesis with Deep Neural Networks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4D5C5-7144-451D-9D53-B1A902CB6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Harry Twigg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74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AF6-6B5A-4984-BC17-16C79B49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87C4-4240-4B55-A2EF-70CBF0E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Machine Learning is rapidly transforming audio processing, yielding wide ranging applications in business and for artists, amongst others.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One particularly interesting area is the use of deep based learning methods for music sound synthesis.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7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6875-D8BA-4E1D-AD96-ADD98DD5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FE31-368B-4B0C-A389-6CA82069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It is foreseeable that some machine learning sound synthesis methods have potential to be built on further, whilst others may be deemed obsolete.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This project aims to compare these methods, evaluating the advantages and disadvantages of how audio signals are encoded and presented to them.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 an optimistic scenario, new methods of audio signal encoding and deep learning methods for sound synthesis shall be researched and proposed.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46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502-5418-4C59-B4EC-2DCA268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802D-34E8-40A2-9426-A77D7613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350" cy="4351338"/>
          </a:xfrm>
        </p:spPr>
        <p:txBody>
          <a:bodyPr>
            <a:norm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Evaluate existing methods of audio signal encoding with a focus on the following machine learning areas and the way data is presented to the network (but not limited to):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Frequency based Fourier coefficient methods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eg.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Tacotron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GANSynth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Autoregressive whole single sample methods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eg.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Wavenet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SampleRNN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DDSP a novel modular approach to sound synthesis</a:t>
            </a:r>
            <a:endParaRPr lang="en-GB" sz="12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5D79D-89E7-4DCF-9958-6108748A2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50" y="1643062"/>
            <a:ext cx="5629275" cy="357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86D2BA-6136-4359-A7C3-22AB90520D8D}"/>
              </a:ext>
            </a:extLst>
          </p:cNvPr>
          <p:cNvSpPr txBox="1"/>
          <p:nvPr/>
        </p:nvSpPr>
        <p:spPr>
          <a:xfrm>
            <a:off x="6253316" y="5289755"/>
            <a:ext cx="495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Mel Spectrogram, a method of presenting frequency and amplitude information to a neural network as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1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EF20-8A92-4794-A362-BD86641E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72" y="1285415"/>
            <a:ext cx="5047731" cy="5191957"/>
          </a:xfrm>
        </p:spPr>
        <p:txBody>
          <a:bodyPr/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Investigate potentially innovative new methods of sound synthesis and encoding, building on existing researched work, this could include: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The use of a new encoding method or formatting of the input signal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Building on top of existing sound Synthesis Models, potentially making use of alternative ways of encoding and presenting data to the deep network.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Finding a way of incorporating lost data (e.g. Phase) into the encoded data that is presented to the model.</a:t>
            </a:r>
          </a:p>
          <a:p>
            <a:endParaRPr lang="en-GB" dirty="0"/>
          </a:p>
        </p:txBody>
      </p:sp>
      <p:pic>
        <p:nvPicPr>
          <p:cNvPr id="5" name="Picture 4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3D037220-74F5-4A46-BDD2-D5A75282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415"/>
            <a:ext cx="5829271" cy="21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Comparing Audio Decompositions for Sound Synthesis with Deep Neural Networks</vt:lpstr>
      <vt:lpstr>PowerPoint Presentation</vt:lpstr>
      <vt:lpstr>Aim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Plan</dc:title>
  <dc:creator>Harry Twigg (halt1g19)</dc:creator>
  <cp:lastModifiedBy>Harry Twigg (halt1g19)</cp:lastModifiedBy>
  <cp:revision>2</cp:revision>
  <dcterms:created xsi:type="dcterms:W3CDTF">2021-10-22T08:35:46Z</dcterms:created>
  <dcterms:modified xsi:type="dcterms:W3CDTF">2021-10-22T12:47:45Z</dcterms:modified>
</cp:coreProperties>
</file>