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63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AC87-0B71-4BAD-8B8C-93B21DCB3AB0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681E-7030-4216-8108-49DD7EC57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9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AC87-0B71-4BAD-8B8C-93B21DCB3AB0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681E-7030-4216-8108-49DD7EC57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06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AC87-0B71-4BAD-8B8C-93B21DCB3AB0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681E-7030-4216-8108-49DD7EC57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3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AC87-0B71-4BAD-8B8C-93B21DCB3AB0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681E-7030-4216-8108-49DD7EC57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35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AC87-0B71-4BAD-8B8C-93B21DCB3AB0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681E-7030-4216-8108-49DD7EC57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80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AC87-0B71-4BAD-8B8C-93B21DCB3AB0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681E-7030-4216-8108-49DD7EC57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94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AC87-0B71-4BAD-8B8C-93B21DCB3AB0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681E-7030-4216-8108-49DD7EC57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17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AC87-0B71-4BAD-8B8C-93B21DCB3AB0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681E-7030-4216-8108-49DD7EC57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76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AC87-0B71-4BAD-8B8C-93B21DCB3AB0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681E-7030-4216-8108-49DD7EC57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66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AC87-0B71-4BAD-8B8C-93B21DCB3AB0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681E-7030-4216-8108-49DD7EC57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4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AC87-0B71-4BAD-8B8C-93B21DCB3AB0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681E-7030-4216-8108-49DD7EC57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10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AC87-0B71-4BAD-8B8C-93B21DCB3AB0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3681E-7030-4216-8108-49DD7EC57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52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62205F-0606-0FD7-9C9F-71A66A36408E}"/>
              </a:ext>
            </a:extLst>
          </p:cNvPr>
          <p:cNvSpPr txBox="1"/>
          <p:nvPr/>
        </p:nvSpPr>
        <p:spPr>
          <a:xfrm>
            <a:off x="1038030" y="558577"/>
            <a:ext cx="10004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Helvetica Neue"/>
              </a:rPr>
              <a:t>Find Mean, Median, Mode, Range and Quartile of data set: 60, 55, 50, 50, 40 ,45, 55 , 45, 50.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E7C672-C2B3-C768-E802-85BA81AD7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64" y="1185399"/>
            <a:ext cx="10707280" cy="19306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7D73C2-065D-62FF-A607-977DF802F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64" y="3355206"/>
            <a:ext cx="10707280" cy="326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5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: Shape 40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2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4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46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DBF5BD-3E71-83DB-9DCD-1B6097FC2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345" y="697905"/>
            <a:ext cx="7087577" cy="471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9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: Shape 40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2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4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46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C00456-8F0B-D982-D663-30B5BA52D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264" y="330460"/>
            <a:ext cx="6350859" cy="23902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E33123-3CF5-BAE3-4370-778D5303B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264" y="2612676"/>
            <a:ext cx="6310724" cy="405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7D23E40-5C88-D4BB-A1F5-6A9679B6E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59" y="643467"/>
            <a:ext cx="8734881" cy="5571065"/>
          </a:xfrm>
          <a:prstGeom prst="rect">
            <a:avLst/>
          </a:prstGeom>
          <a:ln>
            <a:noFill/>
          </a:ln>
        </p:spPr>
      </p:pic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75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399744-68B0-AE36-7FC0-AD1165057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28" y="1385251"/>
            <a:ext cx="5839790" cy="31680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C844F4-1DE9-9357-5394-27E00A6F0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340" y="1538191"/>
            <a:ext cx="4852403" cy="367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5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02F068C9-568A-57BC-B2F5-05D8A33E5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92" y="918266"/>
            <a:ext cx="7716082" cy="49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94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32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7838</dc:creator>
  <cp:lastModifiedBy>7838</cp:lastModifiedBy>
  <cp:revision>4</cp:revision>
  <dcterms:created xsi:type="dcterms:W3CDTF">2022-10-25T18:49:28Z</dcterms:created>
  <dcterms:modified xsi:type="dcterms:W3CDTF">2022-10-25T19:06:02Z</dcterms:modified>
</cp:coreProperties>
</file>