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8" r:id="rId4"/>
    <p:sldId id="257" r:id="rId5"/>
    <p:sldId id="260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AB144E-FC9B-432F-B034-DAD0C6DB8352}">
          <p14:sldIdLst>
            <p14:sldId id="265"/>
            <p14:sldId id="256"/>
            <p14:sldId id="258"/>
            <p14:sldId id="257"/>
            <p14:sldId id="260"/>
            <p14:sldId id="261"/>
            <p14:sldId id="263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805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Vanakkam</a:t>
            </a:r>
            <a:endParaRPr lang="en-US" sz="6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4" y="2213810"/>
            <a:ext cx="5964701" cy="4355802"/>
          </a:xfrm>
        </p:spPr>
      </p:pic>
    </p:spTree>
    <p:extLst>
      <p:ext uri="{BB962C8B-B14F-4D97-AF65-F5344CB8AC3E}">
        <p14:creationId xmlns:p14="http://schemas.microsoft.com/office/powerpoint/2010/main" val="22437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628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5571" y="1631852"/>
            <a:ext cx="9613861" cy="3305908"/>
          </a:xfrm>
        </p:spPr>
        <p:txBody>
          <a:bodyPr>
            <a:noAutofit/>
          </a:bodyPr>
          <a:lstStyle/>
          <a:p>
            <a:pPr algn="ctr"/>
            <a:r>
              <a:rPr lang="en-US" sz="138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577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21" y="2733709"/>
            <a:ext cx="8740235" cy="1373070"/>
          </a:xfrm>
        </p:spPr>
        <p:txBody>
          <a:bodyPr/>
          <a:lstStyle/>
          <a:p>
            <a:r>
              <a:rPr lang="en-US" sz="4800" b="1" smtClean="0"/>
              <a:t>Relational </a:t>
            </a:r>
            <a:r>
              <a:rPr lang="en-US" sz="4800" b="1" smtClean="0"/>
              <a:t>Operators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(Core Java)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224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 </a:t>
            </a:r>
            <a:r>
              <a:rPr lang="en-US" dirty="0"/>
              <a:t>Equal to (==)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75" y="3167043"/>
            <a:ext cx="5724640" cy="2322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19" y="3193438"/>
            <a:ext cx="5724640" cy="23227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5061" y="2209482"/>
            <a:ext cx="11112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Verdana" panose="020B0604030504040204" pitchFamily="34" charset="0"/>
              </a:rPr>
              <a:t>Checks if the values of two operands are equal or not, if yes then condition becomes true.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  Not Equal to (!=)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3221502"/>
            <a:ext cx="5094837" cy="3083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16" y="3221502"/>
            <a:ext cx="5065295" cy="30830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0319" y="2066169"/>
            <a:ext cx="10906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</a:rPr>
              <a:t>Checks if the values of two operands are equal or not, if values are not equal then condition becomes true.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77" y="3123028"/>
            <a:ext cx="2984281" cy="31701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16" y="3123028"/>
            <a:ext cx="3739816" cy="31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3</a:t>
            </a:r>
            <a:r>
              <a:rPr lang="en-US" sz="4800" dirty="0" smtClean="0"/>
              <a:t>. Greater Than (&gt;)</a:t>
            </a:r>
          </a:p>
          <a:p>
            <a:pPr marL="0" indent="0">
              <a:buNone/>
            </a:pP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  <a:p>
            <a:pPr marL="457200" indent="-457200">
              <a:buAutoNum type="arabicPeriod" startAt="4"/>
            </a:pPr>
            <a:r>
              <a:rPr lang="en-US" sz="4800" dirty="0" smtClean="0"/>
              <a:t> Less than (&lt;)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680321" y="3188040"/>
            <a:ext cx="105738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Checks if the value of left operand is greater than the value of right operand, if yes then condition becomes true</a:t>
            </a:r>
            <a:r>
              <a:rPr lang="en-US" sz="24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321" y="5372910"/>
            <a:ext cx="102643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Verdana" panose="020B0604030504040204" pitchFamily="34" charset="0"/>
              </a:rPr>
              <a:t>Checks if the value of left operand is less than the value of right operand, if yes then condition becomes true.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  Greater than or Equal to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2" y="3207434"/>
            <a:ext cx="6340642" cy="338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423" y="2043746"/>
            <a:ext cx="114416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Checks if the value of left operand is greater than or equal to the value of right operand, if yes then condition becomes true.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6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  Less than or Equal to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67" y="3218057"/>
            <a:ext cx="7026442" cy="3481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206" y="2151408"/>
            <a:ext cx="113432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Verdana" panose="020B0604030504040204" pitchFamily="34" charset="0"/>
              </a:rPr>
              <a:t>Checks if the value of left operand is less than or equal to the value of right operand, if yes then condition becomes true.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i="1" dirty="0" smtClean="0"/>
              <a:t>Summary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2" y="2141622"/>
            <a:ext cx="10701552" cy="4451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17429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111</TotalTime>
  <Words>177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Verdana</vt:lpstr>
      <vt:lpstr>Berlin</vt:lpstr>
      <vt:lpstr>Vanakkam</vt:lpstr>
      <vt:lpstr>Relational Operators (Core Java)</vt:lpstr>
      <vt:lpstr>1.  Equal to (==) Operators</vt:lpstr>
      <vt:lpstr>2.   Not Equal to (!=) Operators</vt:lpstr>
      <vt:lpstr>Operator</vt:lpstr>
      <vt:lpstr>Operator</vt:lpstr>
      <vt:lpstr>5.   Greater than or Equal to Operator</vt:lpstr>
      <vt:lpstr>6.   Less than or Equal to Operator</vt:lpstr>
      <vt:lpstr>Summary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</dc:title>
  <dc:creator>Rana, Harinder</dc:creator>
  <cp:lastModifiedBy>Rana, Harinder</cp:lastModifiedBy>
  <cp:revision>16</cp:revision>
  <dcterms:created xsi:type="dcterms:W3CDTF">2019-07-18T11:40:06Z</dcterms:created>
  <dcterms:modified xsi:type="dcterms:W3CDTF">2019-07-19T08:38:32Z</dcterms:modified>
</cp:coreProperties>
</file>