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5C0C-396D-42EA-B7D0-2403E10D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AC442-DD9E-473F-B570-C6DE6C23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500A-6633-4923-86EA-7DBFC090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62F7-95C1-4999-A13A-32C6271F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4445-A94B-4001-BD14-E6E9023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CFEC-A989-4221-BF46-3504176E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AF9A-ECB8-4590-9154-EDAFC8075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A2D7-4F95-4DF6-ADAB-E0229AA9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221F-6038-472D-BF53-5B9503AB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6D60-0460-4A24-8559-9EA489F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82761-71B7-413E-AFFE-BF32368E2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94A35-30CF-4248-A7B2-8F66A227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E6EF-D93B-4590-A252-3D398D13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5037-06A5-4FF8-8EFC-CA959B26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B9AD-7CEC-44B8-A167-841750E7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DDDE-6B80-478E-8F13-114BF60F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F935-D391-4641-B10B-A2D72AEA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5E2E-CF03-48B0-B024-41514C7C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BA01-A27E-4DB0-9A7E-7519AFDE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4CC2-B493-4A4E-8708-74018E7C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9005-CF8B-49D4-A9D4-B527BF0F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1CD5-4F50-47F7-B1C9-4934E505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A461-9CFD-4C44-921D-0605E50E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3CEC-9DDC-42A0-BC8E-E3976FFF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AA1D-AF47-4E33-82AA-5FE9E96A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0A30-64CF-461F-94BE-3674A702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3D17-37E9-47CF-9DD5-E06E0D58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8F8AE-741F-4F74-9DBD-D907C7E4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AAA6-CF12-4B8A-9A25-A54A12CD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1B5B-14CC-4A8A-96DF-877C771A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F2E4F-D974-4BFE-A37D-2B22A520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CFC-4EA5-42F4-BE14-F8DD4A74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16DC-D8E8-4DFD-8897-A90025E4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1ECEF-43D9-40DC-8A56-DB32B1F3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9C97D-0E66-48FB-8EF2-BCC69CD79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ABC3F-0061-4D78-8930-19BE98DE8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77DF9-90AA-4613-B4E5-E8A7E5FC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837F5-6064-4FE8-BCD3-97D1FE31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312CD-487E-42A3-8462-D8248556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21DE-C98A-4217-ADC3-11A650CB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2DC8-3702-4A9D-911C-B04E748E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AAE4-E29F-431E-9FC3-0DC7CFEC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30AFE-223F-46B8-A30F-25E5CA65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44A2A-1F0E-484B-85ED-B812FA21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836F7-4ECB-4897-8715-AA932168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3F67E-E8F7-4828-90EB-5216A146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2229-5DDF-4FE5-A6B1-2D6C05F8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E6C2-7AD6-4D15-B273-8E661A13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5103F-76FC-4FEB-925D-388BF3F22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A9825-8E7F-4E0A-89E3-76E5DE65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74AC-B940-401F-90A9-9EE36AF4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1318-CB08-4AC3-8D54-38DC747D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66B7-6D4C-4F5E-99B7-AE492DCB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AEC84-D70F-4404-90FA-7CE9DFAE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7ABA0-E8B8-4FF6-B7F2-BB4800B7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2A24-667F-4451-8C7B-37DB3E62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2198B-63EA-4962-B021-F5694C57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1E335-FE76-4C93-883B-928911E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C88E9-6973-44A9-B070-79959F5E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B66EF-5BFC-421F-9E59-6F5628976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0B0B-B90C-493A-BA4A-FED8B43DC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7DB6-EA46-4242-8FB7-691E2216533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1FF0-CD64-4AAE-9339-295A517D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AC8C-F038-43E1-A989-93C3B3339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F968-0C9B-4062-ACBA-4FB480F5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8BD4-052E-47D3-87B2-883358665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DE5D-9F60-44C8-BE5F-2724477C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EFDB-DCC5-4ED4-9F0B-523F71B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B5C6-C168-4579-B959-45C81297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DB. Kasih saran </a:t>
            </a:r>
            <a:r>
              <a:rPr lang="en-US" dirty="0" err="1"/>
              <a:t>perlu</a:t>
            </a:r>
            <a:r>
              <a:rPr lang="en-US" dirty="0"/>
              <a:t> create DB </a:t>
            </a:r>
            <a:r>
              <a:rPr lang="en-US" dirty="0" err="1"/>
              <a:t>apa</a:t>
            </a:r>
            <a:r>
              <a:rPr lang="en-US" dirty="0"/>
              <a:t>, dan info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blm</a:t>
            </a:r>
            <a:r>
              <a:rPr lang="en-US" dirty="0"/>
              <a:t> </a:t>
            </a:r>
            <a:r>
              <a:rPr lang="en-US" dirty="0" err="1"/>
              <a:t>diupdate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df_pump</a:t>
            </a:r>
            <a:endParaRPr lang="en-US" dirty="0"/>
          </a:p>
          <a:p>
            <a:r>
              <a:rPr lang="en-US" dirty="0"/>
              <a:t>CALCULATE TECHNICAL STATISTICS</a:t>
            </a:r>
          </a:p>
          <a:p>
            <a:r>
              <a:rPr lang="en-US" dirty="0"/>
              <a:t>CALCULATE PROBABILITY AND COIN RANKING LOGREG, COIN RANKING RF, COIN RANKING TOTAL</a:t>
            </a:r>
          </a:p>
          <a:p>
            <a:r>
              <a:rPr lang="en-US" dirty="0"/>
              <a:t>Download file</a:t>
            </a:r>
          </a:p>
        </p:txBody>
      </p:sp>
    </p:spTree>
    <p:extLst>
      <p:ext uri="{BB962C8B-B14F-4D97-AF65-F5344CB8AC3E}">
        <p14:creationId xmlns:p14="http://schemas.microsoft.com/office/powerpoint/2010/main" val="337103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</dc:creator>
  <cp:lastModifiedBy>Muchamad Harry</cp:lastModifiedBy>
  <cp:revision>4</cp:revision>
  <dcterms:created xsi:type="dcterms:W3CDTF">2024-03-10T10:41:42Z</dcterms:created>
  <dcterms:modified xsi:type="dcterms:W3CDTF">2024-03-10T15:58:39Z</dcterms:modified>
</cp:coreProperties>
</file>