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13:27:46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2552,'21'12,"-5"3,-1 0,-1 1,0 1,-1 0,0 2,5 6,64 99,-73-110,1-1,1-1,0 1,0-2,1 1,1-2,0 0,0 0,1-1,7 4,-2-4,-1 0,1 0,1-2,0-1,0 0,0-1,0-1,4-1,-14-3,0 0,-1 0,1-1,0-1,-1 1,1-2,-1 1,1-1,-1-1,0 1,2-3,22-11,-1-2,10-8,-26 16,-9 6,0-1,0 0,-1 0,1 0,-1-1,-1 0,0 0,0 0,0-1,-1 0,4-7,4-16,-1 0,4-22,9-24,10-11,-2 6,-2-9,-21 63,-3-1,0 0,-2 0,0-1,-2-7,-2-10,0-6,2 1,2 0,2 1,3-3,12-24,-12 46,-1 0,-1-1,-2 0,-1 0,-1-10,-3 10,1 0,2 1,1-1,2 1,8-30,-7 32,-1-1,-1 0,-2 0,-1 8,0 1,2 0,1 0,0 0,2 1,5-12,20-43,-11 27,12-21,-15 33,9-27,17-33,-23 51,-1 0,-2-1,2-7,10-14,-21 52,0-1,1 1,1 0,0 1,12-13,83-85,-77 85,1 0,1 2,2 2,1 0,-17 14,0 1,1 1,0 0,1 1,3 0,-2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13:28:32.7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1142,'0'-28,"-2"1,0-1,-2 1,-1 0,-1 0,-9-23,12 41,0 0,1 0,0-1,0 1,1-1,0 1,1-1,0 1,1-1,-1 0,2 1,0 0,0-1,0 1,1 0,1 0,-1 0,2 0,-1 1,4-4,1-4,0 0,-1 0,0-1,26-47,-27 53,0-1,-1 1,0-1,-1 0,0-1,-1 1,-1-1,0 0,0 0,0-7,0-2,2 1,1-1,0 1,2 1,0-1,1 1,1 1,1-1,9-10,50-90,-50 73,-19 41,1 0,0 0,1 0,-1 1,1-1,0 1,1-1,-1 1,1 0,0 0,0 1,3-3,-5 6,-1 0,0 1,0-1,1 1,-1-1,0 1,1 0,-1-1,1 1,-1 0,0 0,1 0,-1 0,1 0,-1 0,0 1,1-1,-1 0,0 1,1-1,-1 1,0 0,0-1,1 1,-1 0,0-1,0 1,0 0,0 0,0 0,0 0,0 0,0 1,6 6,0 0,-1 0,0 1,2 3,0 1,-5-8,19 25,-2 1,-1 1,10 22,-16-29,1 0,1-1,1 0,1-2,1 0,1-1,5 3,48 64,-53-63,0 2,-2 0,0 0,-3 2,1 2,0-3,2-1,1-1,0 0,17 15,-8-8,-11-13,-2-1,0 2,-1 0,-1 0,-1 1,6 17,-15-34,0-1,0 0,0-1,1 1,-1 0,1-1,0 1,0-1,0 0,1 0,-1 0,1 0,-1-1,1 1,0-1,0 0,0 0,2 0,14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13:28:33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EA63-48EC-480C-B080-465A5FB93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EABA7-65B9-4044-B6F5-C91D1B01C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5C562-52BD-49E9-A356-24FC100A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3DE0-F102-4A75-B695-766535BF253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29C38-FB9B-4280-94B7-9E295E74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27DEF-0BD7-48E0-A2C8-9EDE6540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6159-EBCF-42B1-BBA6-35050397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3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E900-5612-4673-9DF4-0800E58B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46A30-50D1-4006-B867-D80E51AFA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ABBE-A5CA-4DA5-9416-8D111AAE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3DE0-F102-4A75-B695-766535BF253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C9F40-DD54-47A5-A3AA-DEC9A918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617D2-D1B6-4F03-B28F-C74F1D1D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6159-EBCF-42B1-BBA6-35050397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DC08B-DF97-418C-BBF1-77DB48101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CA09D-45C7-46D6-9FF8-321572C7B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3281-7FFE-4C0F-98CD-E79250E3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3DE0-F102-4A75-B695-766535BF253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47C21-A8E8-4B5D-8B70-637DA9E4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308BC-3DD0-40FA-808E-B98D8869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6159-EBCF-42B1-BBA6-35050397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6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9440-A585-4629-9A8C-5C54483A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A47C-6CBE-46AB-ABFB-34DD52D2E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DDBB-7F0F-4A46-B19A-116526C0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3DE0-F102-4A75-B695-766535BF253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1A63E-8A39-4D48-8009-D5126603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5FE1-6F35-4BC4-A8E5-2665A8B9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6159-EBCF-42B1-BBA6-35050397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9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33F6-2B5E-428E-A009-285B3E1B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BD091-157A-4FE6-B1B4-9D8BCCDB3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A5CA8-DCFA-4C13-84FD-6CF714B9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3DE0-F102-4A75-B695-766535BF253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FECB0-43C1-4713-B0B0-2F9B3BB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1870-CEC6-44FA-9B83-BD7B7340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6159-EBCF-42B1-BBA6-35050397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0C5A-AA4C-40F6-906F-69315717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7328-B922-4504-8518-B485E05D1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FCA81-B4E6-494A-B306-1B1561C6B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87A7-0034-491B-8425-389B201D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3DE0-F102-4A75-B695-766535BF253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82E18-DEF6-4F16-AFA2-A6E465FE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1D565-2A26-4FC2-BFFD-5B541660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6159-EBCF-42B1-BBA6-35050397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0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5E4A-D325-4276-8D3E-487A64F4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DEF8F-504D-4E09-BFBC-71BC1DCD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68B8A-DFEB-41C2-9923-37501891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726F0-CBFA-4ADC-9AA4-6E3431FB4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D03CF-FB13-400A-8905-5763F83DC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C1659-E2B7-42F7-A318-F76DB471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3DE0-F102-4A75-B695-766535BF253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B56BE-6DC0-4BF1-8445-33EF7604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5987A-DF3E-47F7-937C-7CD08A7B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6159-EBCF-42B1-BBA6-35050397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6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3B2F-ED7E-4A2C-8F77-B4FBB0BA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2DD35-6455-4171-890B-A91CBA86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3DE0-F102-4A75-B695-766535BF253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E3F25-2F4C-4CCC-B419-6D3DFC9B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2B807-7364-41D0-873E-09FB3B25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6159-EBCF-42B1-BBA6-35050397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2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AB075-36F0-4C77-B7A6-34622D58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3DE0-F102-4A75-B695-766535BF253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CD1A8-085B-4E15-BA64-D83AF0BF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9FC9A-2781-47C1-BD68-5FBC9C7F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6159-EBCF-42B1-BBA6-35050397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9A6A-9D5C-4F3F-97B7-F3DB02FC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4206-C479-47C7-ACAE-11A0DA22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16936-3FB8-4189-9854-BE7C552D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8D91-B210-4BC8-A00D-9D9D617D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3DE0-F102-4A75-B695-766535BF253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2B6D9-C3F8-4251-9F86-15765C47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A5359-F3F0-4FDF-A9BB-3430F5C9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6159-EBCF-42B1-BBA6-35050397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337C-636D-44CC-B00F-639347A3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50F12-7BEB-4F17-83E8-85E75E200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6EA31-EB97-441F-AEBB-50785769D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F8215-78D8-4E0B-B85A-830184E4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3DE0-F102-4A75-B695-766535BF253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1BC45-3E48-488C-A083-E0312793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95A16-C689-46CC-8189-D12250DE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6159-EBCF-42B1-BBA6-35050397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5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B03CE-9DA3-4B4D-B7BE-F5CCBF28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EDBA7-5CB0-442C-8FE9-FAFC86294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61C8-ABFD-4248-9098-C743A7A03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3DE0-F102-4A75-B695-766535BF253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2353-C0BD-4F03-ADE0-89E4B912D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E542-69A5-4375-AA0D-6074CE04F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6159-EBCF-42B1-BBA6-35050397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D840-4ADE-4EF8-AE67-E537B764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Database of Pumping (&gt;500%) Occurrence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CEFC05-7615-45E8-968A-8D40D2CA8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156" b="8504"/>
          <a:stretch/>
        </p:blipFill>
        <p:spPr>
          <a:xfrm>
            <a:off x="616160" y="1690688"/>
            <a:ext cx="5096483" cy="4963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724CA-FD10-4D5D-8310-D32AA72239F4}"/>
              </a:ext>
            </a:extLst>
          </p:cNvPr>
          <p:cNvSpPr txBox="1"/>
          <p:nvPr/>
        </p:nvSpPr>
        <p:spPr>
          <a:xfrm>
            <a:off x="6096000" y="1690688"/>
            <a:ext cx="57063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Definition</a:t>
            </a:r>
          </a:p>
          <a:p>
            <a:endParaRPr lang="en-US" dirty="0"/>
          </a:p>
          <a:p>
            <a:r>
              <a:rPr lang="en-US" dirty="0" err="1"/>
              <a:t>Base_price</a:t>
            </a:r>
            <a:r>
              <a:rPr lang="en-US" dirty="0"/>
              <a:t> : minimum price before pumping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Pct_change</a:t>
            </a:r>
            <a:r>
              <a:rPr lang="en-US" dirty="0"/>
              <a:t> : </a:t>
            </a:r>
            <a:r>
              <a:rPr lang="en-US" dirty="0" err="1"/>
              <a:t>max_price</a:t>
            </a:r>
            <a:r>
              <a:rPr lang="en-US" dirty="0"/>
              <a:t>/</a:t>
            </a:r>
            <a:r>
              <a:rPr lang="en-US" dirty="0" err="1"/>
              <a:t>base_price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F05214-2C28-4EBF-8824-614B6DC43CDE}"/>
                  </a:ext>
                </a:extLst>
              </p14:cNvPr>
              <p14:cNvContentPartPr/>
              <p14:nvPr/>
            </p14:nvContentPartPr>
            <p14:xfrm>
              <a:off x="7126861" y="2672718"/>
              <a:ext cx="705600" cy="1078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F05214-2C28-4EBF-8824-614B6DC43C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7861" y="2664078"/>
                <a:ext cx="723240" cy="10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30C1168-0B32-4147-B0BD-A5646C92E8C6}"/>
              </a:ext>
            </a:extLst>
          </p:cNvPr>
          <p:cNvGrpSpPr/>
          <p:nvPr/>
        </p:nvGrpSpPr>
        <p:grpSpPr>
          <a:xfrm>
            <a:off x="9022621" y="3774678"/>
            <a:ext cx="432720" cy="411480"/>
            <a:chOff x="9022621" y="3774678"/>
            <a:chExt cx="43272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1BD95C-34F3-4C0F-995F-E89FFD37B752}"/>
                    </a:ext>
                  </a:extLst>
                </p14:cNvPr>
                <p14:cNvContentPartPr/>
                <p14:nvPr/>
              </p14:nvContentPartPr>
              <p14:xfrm>
                <a:off x="9022621" y="3774678"/>
                <a:ext cx="421200" cy="41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1BD95C-34F3-4C0F-995F-E89FFD37B75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13981" y="3765678"/>
                  <a:ext cx="4388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71F71A-0D8F-450D-A047-FB84DCA1F5C7}"/>
                    </a:ext>
                  </a:extLst>
                </p14:cNvPr>
                <p14:cNvContentPartPr/>
                <p14:nvPr/>
              </p14:nvContentPartPr>
              <p14:xfrm>
                <a:off x="9454981" y="4166358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71F71A-0D8F-450D-A047-FB84DCA1F5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46341" y="41573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455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4E10-4A2C-463A-B3CF-9498393F4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8BC50-D77B-4A73-85AE-F7847A577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8AC78C-9ECA-4E39-9944-9E985DBAC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1" y="119893"/>
            <a:ext cx="11340445" cy="661821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44BEA3-7631-460E-9D67-E256E87FC418}"/>
              </a:ext>
            </a:extLst>
          </p:cNvPr>
          <p:cNvCxnSpPr/>
          <p:nvPr/>
        </p:nvCxnSpPr>
        <p:spPr>
          <a:xfrm flipV="1">
            <a:off x="5751921" y="3347433"/>
            <a:ext cx="688157" cy="41713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5898C4-BE26-481B-B214-4A88BF9C646F}"/>
              </a:ext>
            </a:extLst>
          </p:cNvPr>
          <p:cNvCxnSpPr>
            <a:cxnSpLocks/>
          </p:cNvCxnSpPr>
          <p:nvPr/>
        </p:nvCxnSpPr>
        <p:spPr>
          <a:xfrm flipH="1" flipV="1">
            <a:off x="6440078" y="3377595"/>
            <a:ext cx="685015" cy="35681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A5AD22F-D422-4E1D-AF19-3A1BBDA625A8}"/>
              </a:ext>
            </a:extLst>
          </p:cNvPr>
          <p:cNvSpPr/>
          <p:nvPr/>
        </p:nvSpPr>
        <p:spPr>
          <a:xfrm>
            <a:off x="7464457" y="3764569"/>
            <a:ext cx="377072" cy="41713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D3359E-D9EC-4972-B433-A744EB020A3F}"/>
              </a:ext>
            </a:extLst>
          </p:cNvPr>
          <p:cNvSpPr/>
          <p:nvPr/>
        </p:nvSpPr>
        <p:spPr>
          <a:xfrm>
            <a:off x="7960936" y="3231119"/>
            <a:ext cx="377072" cy="41713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3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8350-A747-4E7B-B3A5-8B4ED370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9D87-3232-4B30-A097-797CD6F4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1. Create Database of Pumping (&gt;500%) Occurrence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Muchamad Harry</dc:creator>
  <cp:lastModifiedBy>Muchamad Harry</cp:lastModifiedBy>
  <cp:revision>5</cp:revision>
  <dcterms:created xsi:type="dcterms:W3CDTF">2022-09-30T12:53:03Z</dcterms:created>
  <dcterms:modified xsi:type="dcterms:W3CDTF">2022-09-30T13:39:19Z</dcterms:modified>
</cp:coreProperties>
</file>