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20F3-B015-4035-8DF5-D0BC775AE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16C8D-9643-4395-92BF-6787FB8C3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236B-5DA2-4758-B730-2E1FFE18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BEE6-1F7D-4C33-B704-68F2524C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2723-55AC-4406-B388-59103715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1F5A-5825-4608-B3BE-BB8C700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8D97-C50E-46E4-9E1B-9BAB3040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000A-8B3B-4AC2-A951-9574FE64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2E5F-9ED2-4D5B-8B00-67B5B9BC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FCC3-53B8-4A48-A28B-6E28FF08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06775-9C36-4EA4-B0B2-BBC901907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5FF53-3CB9-461F-8DB5-ED483C266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5A7D-7B9F-4719-9B24-73E135F9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72B6-5D21-4D5D-9940-589C454C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3590-CA49-49CB-AF7B-E4F54C44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A1B4-432F-491A-9A44-11601B39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E6DD-0554-4A3D-AEDF-A2B447FD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87F4-4970-4D36-B413-706DFD16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BBD1-D879-4634-8A86-ECF4E320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F944-0D0E-475C-88FD-D85F5005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5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B5CD-0C9D-45D8-ADA2-54D152D6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60EA-3B1B-4E75-AC59-73669188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DEA0-CB7B-4696-9731-29B5837F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D8F6-D94A-4FA1-8E87-A01876CA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655D-DF1C-4BDF-AC8C-31EEA6B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0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EC5C-BB24-455E-96FB-0A80C681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DB4E-BB1B-486B-B372-CD79FBBE4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0909-A717-4018-B8E6-C28BD7408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E18FF-EAC9-4DC4-A565-11D3EDC9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11B2B-AA1E-44D4-AF56-32CB0F66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4DB5-B0DE-4F14-81F2-26D51137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0F90-D3F0-4A7F-B73B-8A265029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636F7-D7D9-4A19-BC1C-ADC0927A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3F338-FBA4-4B00-BE7B-5FDD5A862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1E2E-AD58-4FF6-8022-EB1DD1FCB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85EA4-6BA3-4C21-915D-600C31F0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A5C56-42F4-4A81-A67E-93492639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BF7B2-4360-4865-9A5A-60266943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50DFF-F365-4084-B8D8-BCF9AA2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D0D4-E1C0-4DC1-A38D-8C8E5022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79FC4-6FBC-4D26-8963-3A4D440E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77486-15B9-481E-8846-C095A560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6F142-3D3F-408E-9765-9542E0FC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85AF3-5420-4D02-89E9-C74C12A6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0339B-C255-4E21-934C-A091FF0B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F1EE2-019A-4B54-8DD0-3B8114E5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ACA1-627C-4F03-8B94-EB456CE2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766-A840-46A2-A478-09C0D864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DC1B8-4ABE-4A36-8EC7-FC9EF72F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3AE40-207B-4C52-864F-CDE8AFB9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ECABE-B731-4312-A1FB-7F6A9F52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F2710-E857-4A72-A86D-F84BD3BB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3220-9D0C-4A86-8F22-9FB7F887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883BF-D640-4E1D-960B-D1F260218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D62A8-1E09-42F9-A677-705747F6C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3AEEA-1D26-4E67-B460-8D5522D5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778CC-FA5F-4558-B254-2CD2C4B9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D96AE-D142-40DB-88BE-49EF5E55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4FA4C-3B90-4BAE-901D-F4D57400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DC2F-2AAA-4564-BF50-03382627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A077-EC7A-4D57-B720-698049DB3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AB35-4A8C-4269-B566-D67D1554FE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01FF0-49CF-4228-A081-CFB96E190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91AC-534B-4B0A-9C2E-FF426A54B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F2F8-C1E2-4EC3-A7B0-1A784E7A2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54904D-0A5A-40F9-A498-EA3DCDA3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05" y="844542"/>
            <a:ext cx="3870565" cy="4863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D029D-4941-44C5-93A1-7DC7464D2E83}"/>
              </a:ext>
            </a:extLst>
          </p:cNvPr>
          <p:cNvSpPr txBox="1"/>
          <p:nvPr/>
        </p:nvSpPr>
        <p:spPr>
          <a:xfrm>
            <a:off x="1093509" y="772998"/>
            <a:ext cx="643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SHIB 17/9/2021 – 4/10/2021</a:t>
            </a:r>
          </a:p>
        </p:txBody>
      </p:sp>
    </p:spTree>
    <p:extLst>
      <p:ext uri="{BB962C8B-B14F-4D97-AF65-F5344CB8AC3E}">
        <p14:creationId xmlns:p14="http://schemas.microsoft.com/office/powerpoint/2010/main" val="414519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3211-9EE8-4363-A8E8-784ABCEA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5718-5875-4111-B00E-E0DB87A6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</dc:creator>
  <cp:lastModifiedBy>Muchamad Harry</cp:lastModifiedBy>
  <cp:revision>2</cp:revision>
  <dcterms:created xsi:type="dcterms:W3CDTF">2022-07-01T13:00:20Z</dcterms:created>
  <dcterms:modified xsi:type="dcterms:W3CDTF">2022-07-01T15:41:19Z</dcterms:modified>
</cp:coreProperties>
</file>