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90" r:id="rId5"/>
    <p:sldId id="291" r:id="rId6"/>
    <p:sldId id="29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4" r:id="rId16"/>
    <p:sldId id="300" r:id="rId17"/>
    <p:sldId id="302" r:id="rId18"/>
    <p:sldId id="305" r:id="rId19"/>
    <p:sldId id="306" r:id="rId20"/>
    <p:sldId id="307" r:id="rId21"/>
    <p:sldId id="308" r:id="rId22"/>
    <p:sldId id="310" r:id="rId23"/>
    <p:sldId id="311" r:id="rId24"/>
    <p:sldId id="309" r:id="rId25"/>
    <p:sldId id="312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94626"/>
  </p:normalViewPr>
  <p:slideViewPr>
    <p:cSldViewPr snapToGrid="0">
      <p:cViewPr>
        <p:scale>
          <a:sx n="116" d="100"/>
          <a:sy n="116" d="100"/>
        </p:scale>
        <p:origin x="-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076-A37E-8F0C-CF0C-85F907DF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B49F-87EE-F674-91B0-B9F0C340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6416-115F-DA69-F162-4E58A8F0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E68-3316-97A0-EFEB-54DC7A6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FFA-B261-9961-8821-4B6E697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96AA-364A-50CE-EB2F-64E8EC9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68DD-4E81-07A1-75EF-3CAB5A98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B0E3-F6D6-3775-75D6-D8D24E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D44-5ED7-A4F7-C65A-0D9CE1A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9601-D3C1-5B61-DA8C-8CC4CCA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B344-DF08-7CEF-F32F-D7989BE0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7D55-FAB5-17A0-CF29-70DF5D315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8411-EA39-1C05-AC31-CA9A333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E3B4-D722-A34A-0273-2F2CAE5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E339-6A42-4E56-C231-DE80F5D0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C66-1829-64E3-9C4C-1C7004B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D529-66F4-1EA0-52C3-525815E7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31A-E392-FD68-BC76-F71F2EF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D90D-2B02-7122-EAA0-12C0C37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6DB9-7301-9636-79C7-24FC262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B6F-E229-D1DA-C7DB-F78F94C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D6DB-89D5-38BC-28CD-7FC2A9D9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3F8A-7B59-67D8-880B-69685C0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9C79-ADCA-9E97-3168-D3B4E6A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F7E-0903-BC84-8250-F6E58A2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18F-69DF-27B2-A540-7B6779AE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D6DD-F407-6F50-E57E-17ADF85E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52D3-76FF-303C-9805-CC75CD71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C3A5-5692-71E0-DAA9-95031F4F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3B21-8706-659D-DAD6-FF1C688C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F080-C785-7C2C-B8CE-A9E4A83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CDD8-054F-A640-55B0-357D3B9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8783-0056-E9DC-BCE8-0E0235FE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2565-05DC-261F-28F4-EA28350E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BF94-F786-059B-26ED-E2F0437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1159-6042-20FD-470A-4C503202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8FE-F6BD-1F12-BC0E-FCB41384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A7CA-C185-CE34-E7ED-D620A1D1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B2F2F-45CA-8BFC-B089-690DEE3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5BE-FF9A-011E-FFD7-4968663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D169B-D7A1-3001-6033-15FDCEF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5E38-9A45-83E5-96CF-E4B1737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9A17-9FCE-4B07-40AA-4BCC25A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F267-5007-A48C-9C0A-628C4AA9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698AF-F0DB-6663-A231-F8A5E5FF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D709-18BC-F1D3-1142-4E04F151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E54-8575-1B2C-5D78-458B8C67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18D5-9B37-B90F-2E3C-67DB0DD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2531-4E9B-882B-4571-7955ABBA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1CCD-A205-2F31-6968-0468339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2C57-EF91-61F2-6EF7-B3E1554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98A2-D62F-B2E3-5281-CE5BE06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E625-5C57-58F8-50F4-E4DAD5C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9D6AC-D0BA-2DAC-75F7-8AE313FD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45DE-BE4D-015A-C451-31D2E224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ECD5-E10C-96C9-0B77-545C0CB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CA81-0A57-86BA-8587-9A3E0212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648B-8EF8-4D48-B104-B177E47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075CB-D95D-BC3A-6EF2-C3522F67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245A-7605-5921-4C98-DCF457B2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2A8D-46AB-52D4-3E99-2153D698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9028-9648-D344-90CC-9256049E060B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CD8D-51E0-C55B-33D9-5AD4B077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2DC0-05FF-44B7-2888-F96E957FC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DC4-8847-500B-68E1-A64591AE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Grad-</a:t>
            </a:r>
            <a:r>
              <a:rPr lang="en-US" dirty="0" err="1"/>
              <a:t>Shafranof</a:t>
            </a:r>
            <a:r>
              <a:rPr lang="en-US" dirty="0"/>
              <a:t>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51ED-73BD-288E-2498-1F1D399E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3A7-92BF-1BDD-E1D5-19FF547E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free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determined so that contour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represent a reasonable plasma cross section (or the boundary).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7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CBBA-878C-FA87-4ACE-6A181AB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gives the following system of three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above parameter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ID" dirty="0"/>
                  <a:t>0.0153799, -0.32262058, -0.0247076 respectively.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3A9BFC-5913-31BF-3912-38246E88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02632"/>
            <a:ext cx="7772400" cy="12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F02-049F-F3A2-07FE-E2681B6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4A2AC-7051-66B2-F689-A263FD1D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58" y="2658102"/>
            <a:ext cx="4556788" cy="332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53AC-4430-1A77-1213-195B9C5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3" y="2658101"/>
            <a:ext cx="4556789" cy="33416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33C1B-6799-2039-88AF-8B3FD9D53C01}"/>
              </a:ext>
            </a:extLst>
          </p:cNvPr>
          <p:cNvSpPr txBox="1">
            <a:spLocks/>
          </p:cNvSpPr>
          <p:nvPr/>
        </p:nvSpPr>
        <p:spPr>
          <a:xfrm>
            <a:off x="2029767" y="2271001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Analytic 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032EC-169A-F042-F2C9-36C9A7C6A9E7}"/>
              </a:ext>
            </a:extLst>
          </p:cNvPr>
          <p:cNvSpPr txBox="1">
            <a:spLocks/>
          </p:cNvSpPr>
          <p:nvPr/>
        </p:nvSpPr>
        <p:spPr>
          <a:xfrm>
            <a:off x="7185632" y="2221996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Absolute difference between approximate and analytic solution</a:t>
            </a:r>
          </a:p>
        </p:txBody>
      </p:sp>
    </p:spTree>
    <p:extLst>
      <p:ext uri="{BB962C8B-B14F-4D97-AF65-F5344CB8AC3E}">
        <p14:creationId xmlns:p14="http://schemas.microsoft.com/office/powerpoint/2010/main" val="37759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24EF-22B4-E8D1-D7E9-DC2A17A5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GS-equation with linear RHS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 equation become: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7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5D91-ABCA-4F90-91A8-D7228541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18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3A04D-CECF-427B-A28B-19860AC1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511425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21C-D4BB-4391-B300-724A4A8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02CF0-62DF-4B19-B215-7AED8C74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82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1251-55F0-412D-9193-65D5F4B6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consider it as eigen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Based on Pataki (2013), we only treat the question of finding the smallest eigenvalue and its associated eigenfunction because almost all magnetic fusion confinement problems of interest have a single extremum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within the plasma region.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0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4A1-D613-4B71-A31C-F23A2D7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D1D32-79E2-42E6-9602-04D5CA21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603"/>
            <a:ext cx="5663541" cy="4314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3234B-23A7-4676-B4EC-1EAF98E7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998878" cy="9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1ED7-217F-42A4-BBFF-433D1D8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C63DF-4F5C-4D87-A164-1B55E91C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6"/>
            <a:ext cx="5460969" cy="2217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ECE09-795C-462F-957A-06BD4FE8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2827916"/>
            <a:ext cx="5224381" cy="17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99D-84ED-4317-B12A-24151C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ECD50B-EB84-435D-941E-9F1F2F30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17" y="4177730"/>
            <a:ext cx="5063421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PINN failed for 8 layers, 20 neurons/layer even using many activation function tanh,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silu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3944D5-E464-4BC8-9728-39D7629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5632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EB47BE-7CF6-475F-B1C9-3F7F5475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72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690688"/>
            <a:ext cx="9679879" cy="44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0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6515-C39D-B32B-7BF5-3355FE1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7712-0343-58FA-19D4-7ED9ED3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Perjelas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psi (</a:t>
            </a:r>
            <a:r>
              <a:rPr lang="en-US" dirty="0" err="1"/>
              <a:t>fluks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) dan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kontur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D-shape</a:t>
            </a:r>
          </a:p>
          <a:p>
            <a:r>
              <a:rPr lang="en-US" dirty="0" err="1"/>
              <a:t>Simulasi</a:t>
            </a:r>
            <a:r>
              <a:rPr lang="en-US" dirty="0"/>
              <a:t> D-shape dg bump</a:t>
            </a:r>
          </a:p>
          <a:p>
            <a:r>
              <a:rPr lang="en-US" dirty="0"/>
              <a:t>Nondimensionalizing dg p0, f0, z0.</a:t>
            </a:r>
          </a:p>
          <a:p>
            <a:r>
              <a:rPr lang="en-US" dirty="0"/>
              <a:t>Derivation Solusi exact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  <a:p>
            <a:r>
              <a:rPr lang="en-US" dirty="0" err="1"/>
              <a:t>Implementasi</a:t>
            </a:r>
            <a:r>
              <a:rPr lang="en-US" dirty="0"/>
              <a:t> ”power method” </a:t>
            </a:r>
            <a:r>
              <a:rPr lang="en-US" dirty="0" err="1"/>
              <a:t>ke</a:t>
            </a:r>
            <a:r>
              <a:rPr lang="en-US" dirty="0"/>
              <a:t> PDB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power method </a:t>
            </a:r>
            <a:r>
              <a:rPr lang="en-US" dirty="0" err="1"/>
              <a:t>ke</a:t>
            </a:r>
            <a:r>
              <a:rPr lang="en-US" dirty="0"/>
              <a:t> GS dg psi0 </a:t>
            </a:r>
            <a:r>
              <a:rPr lang="en-US" dirty="0" err="1"/>
              <a:t>memenuhi</a:t>
            </a:r>
            <a:r>
              <a:rPr lang="en-US" dirty="0"/>
              <a:t> boundary.</a:t>
            </a:r>
          </a:p>
        </p:txBody>
      </p:sp>
    </p:spTree>
    <p:extLst>
      <p:ext uri="{BB962C8B-B14F-4D97-AF65-F5344CB8AC3E}">
        <p14:creationId xmlns:p14="http://schemas.microsoft.com/office/powerpoint/2010/main" val="25059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14-1F95-0794-1D72-2C8CD22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</p:spPr>
            <p:txBody>
              <a:bodyPr/>
              <a:lstStyle/>
              <a:p>
                <a:r>
                  <a:rPr lang="en-US" dirty="0"/>
                  <a:t>Depends on device’s design.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D-shape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t is parameter covering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inverse aspect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elongation,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triangularity. For convex plasma surfaces, the triangularity is limited to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≈0.841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  <a:blipFill>
                <a:blip r:embed="rId2"/>
                <a:stretch>
                  <a:fillRect l="-1805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657A385-032C-1B82-51FC-67A0B543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850900"/>
            <a:ext cx="5270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9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C05-19C8-C899-A6EF-EDBA0045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</p:spPr>
            <p:txBody>
              <a:bodyPr/>
              <a:lstStyle/>
              <a:p>
                <a:r>
                  <a:rPr lang="en-US" b="0" dirty="0"/>
                  <a:t>Example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  <a:blipFill>
                <a:blip r:embed="rId2"/>
                <a:stretch>
                  <a:fillRect l="-206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661366-C87F-BF10-9377-20420737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86" y="828163"/>
            <a:ext cx="2913322" cy="52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</p:spPr>
            <p:txBody>
              <a:bodyPr/>
              <a:lstStyle/>
              <a:p>
                <a:r>
                  <a:rPr lang="en-US" dirty="0"/>
                  <a:t>Another boundary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  <a:blipFill>
                <a:blip r:embed="rId2"/>
                <a:stretch>
                  <a:fillRect l="-1329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697A68-2DAA-B053-DEE1-B8E42D01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1436306"/>
            <a:ext cx="4169156" cy="4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8F3-076B-2E2B-3B26-AB8F92A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Nondimensionalizing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grad-</a:t>
                </a:r>
                <a:r>
                  <a:rPr lang="en-US" dirty="0" err="1"/>
                  <a:t>shafranov</a:t>
                </a:r>
                <a:r>
                  <a:rPr lang="en-US" dirty="0"/>
                  <a:t> (GS) equation can be put in a nondimensional form through the normalization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major radius of the plasma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an arbitrary constant.</a:t>
                </a:r>
              </a:p>
              <a:p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become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329-1051-0E2F-396F-FC78651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Inside D-shape domain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the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F998-1675-362D-483F-D5AF9BFB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Solov’ev equilibrium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344-97CB-5DE7-DB8F-BBAAC842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Using PINN with 8 layers, 20 neuron/layer and tanh activation function, after 5000 iteration the error is: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9FC25-AD48-AB62-5F1D-7284EB88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6447-1C63-21AD-8CAD-8C1F3C8B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Solov’ev equilibrium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29A-DF36-A88E-9C23-DB1E0748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11" y="2238916"/>
            <a:ext cx="2928969" cy="5374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Approximate solution: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1A0D-DE12-1C62-42E9-B0EE767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9" y="2631949"/>
            <a:ext cx="5043135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F5934-ECC1-9190-1A56-BDFC3910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9" y="2631949"/>
            <a:ext cx="5022438" cy="36789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621C4B-EBF0-8327-ECCB-63BAD30579E8}"/>
              </a:ext>
            </a:extLst>
          </p:cNvPr>
          <p:cNvSpPr txBox="1">
            <a:spLocks/>
          </p:cNvSpPr>
          <p:nvPr/>
        </p:nvSpPr>
        <p:spPr>
          <a:xfrm>
            <a:off x="7341462" y="2263299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573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866</Words>
  <Application>Microsoft Macintosh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Solving Grad-Shafranof Equation</vt:lpstr>
      <vt:lpstr>Grad-shafranov equation</vt:lpstr>
      <vt:lpstr>Boundary condition</vt:lpstr>
      <vt:lpstr>Boundary condition</vt:lpstr>
      <vt:lpstr>PowerPoint Presentation</vt:lpstr>
      <vt:lpstr>Nondimensionalizing</vt:lpstr>
      <vt:lpstr>Solov’ev Equilibrium</vt:lpstr>
      <vt:lpstr>Solov’ev equilibrium</vt:lpstr>
      <vt:lpstr>Solov’ev equilibrium</vt:lpstr>
      <vt:lpstr>Analytic solution of solov’ev equilibrium</vt:lpstr>
      <vt:lpstr>Analytic solution of solovev equilibrium</vt:lpstr>
      <vt:lpstr>analytic solution of solovev equilibrium</vt:lpstr>
      <vt:lpstr>GS-equation with linear RHS</vt:lpstr>
      <vt:lpstr>-1(0.5+0.5R^2 )ψ+Δ^∗ ψ=0 </vt:lpstr>
      <vt:lpstr>1(0.5+0.5R^2 )ψ+Δ^∗ ψ=0 </vt:lpstr>
      <vt:lpstr>-10(0.5+0.5R^2 )ψ+Δ^∗ ψ=0 </vt:lpstr>
      <vt:lpstr>We need consider it as eigen value problem</vt:lpstr>
      <vt:lpstr>literature solving eigenvalue problem using NN</vt:lpstr>
      <vt:lpstr>literature solving eigenvalue problem using NN</vt:lpstr>
      <vt:lpstr>“Power Method”</vt:lpstr>
      <vt:lpstr>Finding eigenpair using “Power Method”</vt:lpstr>
      <vt:lpstr>Finding eigenpair using “Power Method”</vt:lpstr>
      <vt:lpstr>Result</vt:lpstr>
      <vt:lpstr>Implement Transformation</vt:lpstr>
      <vt:lpstr>Result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 Yudha Pratama</dc:creator>
  <cp:lastModifiedBy>Muchamad Harry Yudha Pratama</cp:lastModifiedBy>
  <cp:revision>16</cp:revision>
  <dcterms:created xsi:type="dcterms:W3CDTF">2023-06-12T11:38:28Z</dcterms:created>
  <dcterms:modified xsi:type="dcterms:W3CDTF">2023-06-13T01:00:42Z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2023-06-12T12:32:19Z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b2bfc112-7f2d-4d6a-9759-b9063b0743ab</vt:lpwstr>
  </property>
  <property fmtid="{D5CDD505-2E9C-101B-9397-08002B2CF9AE}" pid="8" name="MSIP_Label_38b525e5-f3da-4501-8f1e-526b6769fc56_ContentBits">
    <vt:lpwstr>0</vt:lpwstr>
  </property>
</Properties>
</file>