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5"/>
    <p:restoredTop sz="94626"/>
  </p:normalViewPr>
  <p:slideViewPr>
    <p:cSldViewPr snapToGrid="0">
      <p:cViewPr>
        <p:scale>
          <a:sx n="80" d="100"/>
          <a:sy n="80" d="100"/>
        </p:scale>
        <p:origin x="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22D9-8AD5-F76F-27D5-8D2CA19D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7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approach:</a:t>
                </a:r>
              </a:p>
              <a:p>
                <a:pPr lvl="1"/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pPr lvl="1"/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Second approach: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435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6</cp:revision>
  <dcterms:created xsi:type="dcterms:W3CDTF">2023-06-12T11:38:28Z</dcterms:created>
  <dcterms:modified xsi:type="dcterms:W3CDTF">2023-06-12T13:47:58Z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