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70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2CCE-CBBE-445D-9902-798F98DF5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ACCA8-14C6-4B78-9217-E133CF785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BBFA-EBA6-4DAC-820E-90EA263A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8943-8A8D-4CAB-BA45-CE2FD87EB4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9D9F8-057B-499D-B397-616118E4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1EE70-3623-4881-9BC9-542DD7D0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E019-0B9A-4FFB-A51A-8896814A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FAF3-08D9-4B68-9B1D-D27C109D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5FCEF-4B49-4E07-87DF-172CC25BB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6338F-CC4A-40A9-A1A3-EDA4CBC0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8943-8A8D-4CAB-BA45-CE2FD87EB4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A22A6-79A6-4907-A3B7-AA94AFD8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3E36-6E64-4688-8D41-2FD30A14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E019-0B9A-4FFB-A51A-8896814A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7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8014B-F43C-4ADE-95DB-9DB30F809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235A-BB0C-47A3-BD8F-2E9F9C74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33E7-7205-4000-90F6-E4E24FF9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8943-8A8D-4CAB-BA45-CE2FD87EB4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A9F68-16DF-4C39-B8D6-F4708903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680D-5D48-4DF4-9259-41A7B259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E019-0B9A-4FFB-A51A-8896814A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CEF0-7BA3-419D-8167-9EEC9DE8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1CA2-B40C-4E92-9812-9DF4137C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E79B0-6520-42E6-8031-70C76577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8943-8A8D-4CAB-BA45-CE2FD87EB4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3965-B10B-4132-BE72-B7D3B1A2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0046-4D70-4A91-B44D-96CBD0A4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E019-0B9A-4FFB-A51A-8896814A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F705-CE50-4CCF-A95C-6D19F211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3F276-B57D-4F43-9928-1E7DA6E7D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0C76-31D9-469D-B0FB-3D2C6CE2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8943-8A8D-4CAB-BA45-CE2FD87EB4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B2FE9-C6F9-43C8-BA1D-A411778F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9CF9-FE52-4B27-A395-B32863F6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E019-0B9A-4FFB-A51A-8896814A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6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A52B-3A38-4433-8C0E-80222B9A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41AB-25A0-485A-BF79-2EBD7901D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4D35C-E4E8-44FB-831B-9B991DC0D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70D4A-3697-4229-8AD9-056A4A5F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8943-8A8D-4CAB-BA45-CE2FD87EB4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AEE39-1DCD-427C-8979-0F2BCF3A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3CE05-92A2-4B74-980D-AD8F1BCA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E019-0B9A-4FFB-A51A-8896814A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6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10A7-98A2-4988-BAA7-19A7DD56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7B35B-3701-4F70-BF05-9EE50DF10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B3203-1EB9-4DF4-917A-E12CBC010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45029-1008-4C47-8416-1498A8C05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24205-0DB4-4B0D-8FEF-EFBCBF5CE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0A078-FC59-417B-957C-45ECFD0A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8943-8A8D-4CAB-BA45-CE2FD87EB4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E5CAB-18F5-46C3-BCDA-2F1B7692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1A7B0-ACDD-4E33-87E4-95EE9DD4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E019-0B9A-4FFB-A51A-8896814A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1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0FA3-AEF3-4C94-9F5F-F5B85A78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DEBA9-2EC3-4886-836E-9C22E93E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8943-8A8D-4CAB-BA45-CE2FD87EB4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05D1D-A2F5-4F7B-B458-4C880604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583F5-FFC0-4D0C-8159-D0A08A59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E019-0B9A-4FFB-A51A-8896814A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9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D4748-3BB0-4E3D-9E1D-8FEAC6B4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8943-8A8D-4CAB-BA45-CE2FD87EB4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DA18C-88FF-42A6-970A-69D1DCD4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F19F6-2BE9-43EA-94D7-03353CA5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E019-0B9A-4FFB-A51A-8896814A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5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6D2A-B7DE-4B87-9EF2-2A3A3CD6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CF15-387B-434A-B732-BA3C6D38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F59FC-5E43-45ED-A567-674DEFFB5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A42AC-C37B-4A07-B9DB-E13DFE70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8943-8A8D-4CAB-BA45-CE2FD87EB4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43D9A-6FB6-4641-8D8D-16C65B08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D9D65-6522-49C6-B9BA-86CAE603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E019-0B9A-4FFB-A51A-8896814A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58FD-1D45-42FD-A55D-0DCD83FF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D9C2F-97BE-4092-A74A-145AD3253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2A362-AF2A-4506-8A9E-9E5A6E085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E0F75-BD68-4EE5-BFC7-A8877C64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8943-8A8D-4CAB-BA45-CE2FD87EB4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B113B-DD28-446E-9FA4-B49FCD02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870C9-C8B7-4EF7-94ED-8FCDBF3E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E019-0B9A-4FFB-A51A-8896814A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5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C2A17-DF36-449E-802E-9D810914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09D6-FD7D-4868-AD4D-327ECDE09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A93E3-6583-4316-B757-20F359766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78943-8A8D-4CAB-BA45-CE2FD87EB4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466A7-BA99-4CF3-B23C-AA830B18C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4541-4728-40E4-AB7C-E9671B7BC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E019-0B9A-4FFB-A51A-8896814A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2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1C11-070A-4BF3-BAC4-F0343AA48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Eigenvalue problem numerically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F97FE-147C-4D5D-8AB4-DCFBC00D5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26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E372-6AC6-4F01-B0F5-76B700C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A1E33-6F7F-420E-854B-138A19211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diagonalizable matrix,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&gt;…&gt;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en-US" dirty="0"/>
                  <a:t>, with lower triangular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upper triangular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 So,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/>
                  <a:t> converges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whereas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converges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 See </a:t>
                </a:r>
                <a:r>
                  <a:rPr lang="en-US" dirty="0" err="1"/>
                  <a:t>Muchlis</a:t>
                </a:r>
                <a:r>
                  <a:rPr lang="en-US" dirty="0"/>
                  <a:t>, 2018.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A1E33-6F7F-420E-854B-138A19211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79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229D-647F-4E06-89EF-80594A14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4E19-6260-4709-8636-482A91B1E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MHD stability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𝝃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𝝃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 we need all eigenvalues of the equation to construct the displacement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dirty="0"/>
                  <a:t> that satisfy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4E19-6260-4709-8636-482A91B1E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27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39EF-BB09-4E09-ADF0-4C765B26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059FF-7200-453B-827D-1B70991CA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 we need to find the equilibrium of density and magnetic field,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059FF-7200-453B-827D-1B70991CA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08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C4AC-440D-495B-9DE8-FBD22507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53ACF-9FE9-41B9-BA44-26EFADE22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finite difference approximation, we can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eigenvalues and eigenvectors, whereas the eigenvalues of the differential equation possibly infinite.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A53ACF-9FE9-41B9-BA44-26EFADE22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44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419C-993B-47D4-932B-4E297093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1635-A6D9-4F0A-BC25-42FD80032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Boundary condition for the displacement vector in plasma dynamics within torus?</a:t>
            </a:r>
          </a:p>
          <a:p>
            <a:r>
              <a:rPr lang="en-US" dirty="0"/>
              <a:t>Is it possible eigenvalue problem for initial value problem?</a:t>
            </a:r>
          </a:p>
        </p:txBody>
      </p:sp>
    </p:spTree>
    <p:extLst>
      <p:ext uri="{BB962C8B-B14F-4D97-AF65-F5344CB8AC3E}">
        <p14:creationId xmlns:p14="http://schemas.microsoft.com/office/powerpoint/2010/main" val="396961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E658-6272-4985-A806-0638DA89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B1E2-77B9-475D-AE40-E939CC34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initial value formulation better than normal mode formulation to determine the time-evolution </a:t>
            </a:r>
            <a:r>
              <a:rPr lang="en-US"/>
              <a:t>of displacement </a:t>
            </a:r>
            <a:r>
              <a:rPr lang="en-US" dirty="0"/>
              <a:t>vector?</a:t>
            </a:r>
          </a:p>
        </p:txBody>
      </p:sp>
    </p:spTree>
    <p:extLst>
      <p:ext uri="{BB962C8B-B14F-4D97-AF65-F5344CB8AC3E}">
        <p14:creationId xmlns:p14="http://schemas.microsoft.com/office/powerpoint/2010/main" val="335499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1637-414E-4914-8034-2BBF29DA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eigenvalue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7C645-8859-470E-9C5F-F14EB52F0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"=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Analytic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associated eigenfunctions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=1,2,3,…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7C645-8859-470E-9C5F-F14EB52F0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90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4EB9-84A6-443A-8919-B168A82C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6DFEC-C024-4DCD-BBAC-B96AF6E17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"=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Finite difference: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6DFEC-C024-4DCD-BBAC-B96AF6E17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13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BC80-9935-4BA3-B13C-4653A4D2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5C2E8F-A72C-4C4A-8D58-9ED788A60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compute the eigenvalue of the differential equation numerically by computing the eigenvalues of the matrix on the LHS.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5C2E8F-A72C-4C4A-8D58-9ED788A60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68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F27F-192F-4D7D-B3CB-03D29FEF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F7DB9-973A-460B-A0EF-2E663BDBE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unique eigenvalue of maximum modulus,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with corresponding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Starting from nonzero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iteration scheme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Converges to multiple of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corresponding to dominant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F7DB9-973A-460B-A0EF-2E663BDBE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43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567F-F469-4C22-B8AC-C93F9F90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Power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26590-1105-414D-ABEF-93DBC7858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To see why power method converges to dominant eigenvector, express starting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as linear combination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eigenvectors of A.</a:t>
                </a:r>
              </a:p>
              <a:p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successively higher powers go to zero, leaving only component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26590-1105-414D-ABEF-93DBC7858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32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F68F-B490-4142-8DE0-7038DB01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interpretations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9797C-4E40-4C5C-A685-B30F3B59C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Repeated multiplication by A causes component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(corresponding to larger eigenvalue) to dominate, so sequence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converges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9797C-4E40-4C5C-A685-B30F3B59C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E6197F6-F4E1-49A2-BC8F-94DC73F0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521" y="1825625"/>
            <a:ext cx="4733923" cy="25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5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5DB6-F2E0-4B0B-A50A-F1F385E3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Power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8A415-F548-4901-BFCA-088BFA1C7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Power method can fail for various reasons</a:t>
                </a:r>
              </a:p>
              <a:p>
                <a:r>
                  <a:rPr lang="en-US" dirty="0"/>
                  <a:t>Starting vector may have no component in dominant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There may be more than eigenvalue having same (maximum) modulus, in which case iteration may converge to linear combination of corresponding eigenvectors.</a:t>
                </a:r>
              </a:p>
              <a:p>
                <a:r>
                  <a:rPr lang="en-US" dirty="0"/>
                  <a:t>For real matrix and starting vector, iteration can never converge to complex vector.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8A415-F548-4901-BFCA-088BFA1C7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4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3CA4-E9E7-472A-AD3E-B00BCD6F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682B5-6F7E-4049-ADE7-F7E9828E2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=0,1,…: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𝑓𝑎𝑐𝑡𝑜𝑟𝑖𝑧𝑎𝑡𝑖𝑜𝑛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lvl="1" indent="0">
                  <a:buNone/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unitary similar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lvl="1" indent="0">
                  <a:buNone/>
                </a:pPr>
                <a:r>
                  <a:rPr lang="en-US" dirty="0"/>
                  <a:t>On a certain condition,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converges to upper </a:t>
                </a:r>
                <a:r>
                  <a:rPr lang="en-US"/>
                  <a:t>triangular matrix.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682B5-6F7E-4049-ADE7-F7E9828E2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3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585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Eigenvalue problem numerically</vt:lpstr>
      <vt:lpstr>Simple eigenvalue problem</vt:lpstr>
      <vt:lpstr>Numerical scheme</vt:lpstr>
      <vt:lpstr>Convert to matrix</vt:lpstr>
      <vt:lpstr>Power Method</vt:lpstr>
      <vt:lpstr>Convergence of Power Method</vt:lpstr>
      <vt:lpstr>Geometric interpretations</vt:lpstr>
      <vt:lpstr>Limitations of Power Method</vt:lpstr>
      <vt:lpstr>QR Method</vt:lpstr>
      <vt:lpstr>Theorem</vt:lpstr>
      <vt:lpstr>Questions</vt:lpstr>
      <vt:lpstr>Questions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Eigenvalue problem</dc:title>
  <dc:creator>Muchamad Harry</dc:creator>
  <cp:lastModifiedBy>Muchamad Harry</cp:lastModifiedBy>
  <cp:revision>16</cp:revision>
  <dcterms:created xsi:type="dcterms:W3CDTF">2023-02-20T14:34:32Z</dcterms:created>
  <dcterms:modified xsi:type="dcterms:W3CDTF">2023-02-20T22:48:37Z</dcterms:modified>
</cp:coreProperties>
</file>