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E718-2D11-4B97-A0D2-C3B8F1D6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FBA61-3894-4157-93E1-64F98AF86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7343-D4B4-452D-8C06-5BAE433F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761E-9A94-487B-9C8D-F95BFC1A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7FA2-DC6B-475E-917E-05F1115B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9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8AC4-3F51-4ACE-BB6C-128B7261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4E1D6-2145-42CB-BA8E-17D8BD1D9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46EE-3C6D-45CB-BE0E-FAB1955C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4B92-9FE8-4816-8E1C-FF2D7953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7E37-56B0-400B-867A-AE365994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91D0B-0983-4805-8128-8E15DF1DD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5CCC1-1655-49E1-AB4B-A5C3A08D0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9B2E-5C27-4DC7-BE1B-D1D7C112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F97CA-0056-4C2C-A332-ECB185C5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63543-D3DC-490C-9E53-0E691AFF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0A98-57D7-438F-9152-DBC88A22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65D8-B485-4542-854D-A6A138BF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8899-CA0F-4622-A45F-C812E98B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E6E0-5E2F-43FE-A8BB-82CF26A8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0B98-5F73-499F-ACB2-DF0B0EB4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2448-D33D-4294-82A6-B221DE6F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F17A-AF68-46E4-8FB3-F5753EE6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4D19-560C-4367-92B9-5DF8D2BB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D215-C342-4D9F-B22B-61B2FBB1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DA68-75F1-46FF-9B1F-6FAF456D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9FBC-7437-4D13-9E3D-C709D2B0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4328-11BA-43C5-B577-206BBA0E0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CC370-6006-453A-9A1C-57AE543A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71D7-B002-46FC-82B3-17BD3213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C553-3195-4ED8-8CA2-2F736819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51A58-0103-4D64-9BDD-A6D6CBA9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9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3C58-1DB0-4D36-8FA1-0D5C5762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DE389-D8B3-4203-86DA-85F79223B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D2790-F3C5-41AB-94D9-F67B1B377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CA9D9-15FE-43F6-8B23-794FA194A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9DE34-26CC-43B7-9351-CE9B56B4B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D9DEE-7399-4D61-B236-4854CCD4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80400-8651-4A1E-BA56-4FCF1FBA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8E6FE-A7B3-4EC9-A58E-CB14E16F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C9F7-627F-4C74-AA29-D38CF4BE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53628-73F0-440D-97B9-FB4FDF5E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A908-794B-40E1-8646-2329BD10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C1F3C-9A35-4FED-8866-769FA3D9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DD786-5B41-4DE9-A863-B65051F0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8B97B-A217-41F9-A974-FE9FAF7E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FF478-EB3B-42E2-AF91-E9A712A5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12B4-5CE7-43C7-9751-F9BF2A0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C7B3-05B1-466C-80A1-ADE682C0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18EDF-561E-4E21-A41D-B5510BB2F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DFB2-4852-45BB-BD07-19A97975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8865B-BF2C-405C-B625-B79B7C17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1D5BA-723E-424C-816C-AB5C937D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0A91-B56D-4D8A-A628-2EAB39ED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A70B3-D87A-4816-9450-FA20F5577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18BE9-B16B-4458-83A4-F37D446EB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3F8D6-E44D-4868-9A69-72AAE4FF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8E2B-3704-4864-94CE-24655C64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E500-80DB-431B-A3C4-38EDB09A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EE1A0-6433-4C36-A434-0109FE1A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532F-A134-49D7-BF57-B74D05FBE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9160-451B-468A-9850-528ADD2C4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E8D69-4AF4-48B3-9C0E-B42682B3B92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E032-9D26-4654-957A-1CB665C28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0C08-3411-4A45-9378-EDB7B5CBE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7C52-CE8D-4678-B92C-840E56C2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A5CC-1012-43F1-97F1-3A91DD10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B0083-26B8-458A-A50F-2FDC11CD0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9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3774-82AB-4751-A051-036D2F1C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8261C7-590B-423E-B519-F8210D404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141" y="1564886"/>
            <a:ext cx="5717718" cy="2902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71C06-7FB0-41F1-9623-ABAB3530B60A}"/>
                  </a:ext>
                </a:extLst>
              </p:cNvPr>
              <p:cNvSpPr txBox="1"/>
              <p:nvPr/>
            </p:nvSpPr>
            <p:spPr>
              <a:xfrm>
                <a:off x="1896794" y="5106572"/>
                <a:ext cx="8398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71C06-7FB0-41F1-9623-ABAB3530B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794" y="5106572"/>
                <a:ext cx="8398411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609FC-C34B-4249-91CE-9D7E89E87EB9}"/>
                  </a:ext>
                </a:extLst>
              </p:cNvPr>
              <p:cNvSpPr txBox="1"/>
              <p:nvPr/>
            </p:nvSpPr>
            <p:spPr>
              <a:xfrm>
                <a:off x="3083941" y="5591093"/>
                <a:ext cx="66399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input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output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weight and bias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activation function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609FC-C34B-4249-91CE-9D7E89E8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41" y="5591093"/>
                <a:ext cx="6639951" cy="1200329"/>
              </a:xfrm>
              <a:prstGeom prst="rect">
                <a:avLst/>
              </a:prstGeom>
              <a:blipFill>
                <a:blip r:embed="rId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C1785E-23BE-41E7-AC97-E691DC08DA54}"/>
                  </a:ext>
                </a:extLst>
              </p:cNvPr>
              <p:cNvSpPr txBox="1"/>
              <p:nvPr/>
            </p:nvSpPr>
            <p:spPr>
              <a:xfrm>
                <a:off x="3108960" y="4427741"/>
                <a:ext cx="6589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by many function composition.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consist of time and spatial variables.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C1785E-23BE-41E7-AC97-E691DC08D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0" y="4427741"/>
                <a:ext cx="6589914" cy="646331"/>
              </a:xfrm>
              <a:prstGeom prst="rect">
                <a:avLst/>
              </a:prstGeom>
              <a:blipFill>
                <a:blip r:embed="rId5"/>
                <a:stretch>
                  <a:fillRect l="-74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70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C0F1-52BF-42FF-83F9-C616B6BF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AFDC4-D396-4993-BDD6-F93B9EACC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differential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Equipped with the initial and (or) boundary condition. </a:t>
                </a:r>
              </a:p>
              <a:p>
                <a:pPr marL="0" indent="0">
                  <a:buNone/>
                </a:pPr>
                <a:r>
                  <a:rPr lang="en-US" dirty="0"/>
                  <a:t>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Objective: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so that the loss function is minimum.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AFDC4-D396-4993-BDD6-F93B9EACC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28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38B6-D8F5-4257-81AD-E639ECD5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2006-E7F3-4C42-8865-90F09E13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IDEA: with only several points in domain, hopefully can find approximate solution that satisfy the differential equation and its boundary/initial condition at all points.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D1CC7-E99C-4642-A334-312544F9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71" y="3063435"/>
            <a:ext cx="5007512" cy="34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1114-3A07-4BC4-BB21-8A93C9F4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pic>
        <p:nvPicPr>
          <p:cNvPr id="2050" name="Picture 2" descr="Commonly used activation functions: (a) Sigmoid, (b) Tanh, (c) ReLU,... |  Download Scientific Diagram">
            <a:extLst>
              <a:ext uri="{FF2B5EF4-FFF2-40B4-BE49-F238E27FC236}">
                <a16:creationId xmlns:a16="http://schemas.microsoft.com/office/drawing/2014/main" id="{98F46091-CE5B-46C7-B314-2C793B41D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56" y="1839693"/>
            <a:ext cx="70182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40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019F-95BC-4B91-A706-B8CE9580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4753-CFE8-4E5A-8970-513DDE78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equation</a:t>
            </a:r>
          </a:p>
          <a:p>
            <a:r>
              <a:rPr lang="en-US" dirty="0"/>
              <a:t>Regular perturbation</a:t>
            </a:r>
          </a:p>
          <a:p>
            <a:r>
              <a:rPr lang="en-US" dirty="0"/>
              <a:t>Logistic equation with carrying capacity &gt; 1</a:t>
            </a:r>
          </a:p>
          <a:p>
            <a:r>
              <a:rPr lang="en-US" dirty="0"/>
              <a:t>Regular perturbation with analytical solution &gt; 1</a:t>
            </a:r>
          </a:p>
          <a:p>
            <a:r>
              <a:rPr lang="en-US" dirty="0"/>
              <a:t>Singular perturbation with single boundary layer</a:t>
            </a:r>
          </a:p>
        </p:txBody>
      </p:sp>
    </p:spTree>
    <p:extLst>
      <p:ext uri="{BB962C8B-B14F-4D97-AF65-F5344CB8AC3E}">
        <p14:creationId xmlns:p14="http://schemas.microsoft.com/office/powerpoint/2010/main" val="417596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4535-E34B-4C1A-A06B-0BD9ED81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93A861-9FD8-43C1-9DBE-26FE87966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93A861-9FD8-43C1-9DBE-26FE87966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DF21F2-7A71-4339-9D7E-92F008CB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13" y="3045411"/>
            <a:ext cx="4487070" cy="3482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57ADC-6B7C-4AA4-98E5-AD5E5C9E1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92" y="3115751"/>
            <a:ext cx="4434241" cy="34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D09A-8EAA-48F6-B0D2-25567C0A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perturbation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87BAE-5D6F-499C-AC74-ADB143DAF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87BAE-5D6F-499C-AC74-ADB143DAF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0845E7B-9ACD-4385-B659-10CBFAC3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854" y="3112145"/>
            <a:ext cx="4020931" cy="319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D9C5E-A822-4296-B925-0D4A465B3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70" y="3112145"/>
            <a:ext cx="4354061" cy="33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6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FBED-962C-4B6A-8CE4-FBACB674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perturbation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7F0D2-4794-4316-86BD-94B05B705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7F0D2-4794-4316-86BD-94B05B705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00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PINNs</vt:lpstr>
      <vt:lpstr>Neural Networks</vt:lpstr>
      <vt:lpstr>PINN</vt:lpstr>
      <vt:lpstr>PINN</vt:lpstr>
      <vt:lpstr>Activation function</vt:lpstr>
      <vt:lpstr>PowerPoint Presentation</vt:lpstr>
      <vt:lpstr>Logistic equation</vt:lpstr>
      <vt:lpstr>Regular perturbation</vt:lpstr>
      <vt:lpstr>Singular perturbation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PINNs</dc:title>
  <dc:creator>Muchamad Harry</dc:creator>
  <cp:lastModifiedBy>Muchamad Harry</cp:lastModifiedBy>
  <cp:revision>9</cp:revision>
  <dcterms:created xsi:type="dcterms:W3CDTF">2023-04-03T22:02:08Z</dcterms:created>
  <dcterms:modified xsi:type="dcterms:W3CDTF">2023-04-04T01:14:14Z</dcterms:modified>
</cp:coreProperties>
</file>