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pWZFPBsvDPKBIFcMrPfd0HpL3woDQUT4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Cafeteria Management </a:t>
            </a:r>
            <a:br>
              <a:rPr lang="en-IN" dirty="0" smtClean="0"/>
            </a:br>
            <a:r>
              <a:rPr lang="en-IN" dirty="0" smtClean="0"/>
              <a:t>System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Project in C/Data Structure</a:t>
            </a:r>
          </a:p>
          <a:p>
            <a:r>
              <a:rPr lang="en-IN" dirty="0" smtClean="0"/>
              <a:t>Group:- Rohan Jain , Harshit Kumar ,</a:t>
            </a:r>
          </a:p>
          <a:p>
            <a:r>
              <a:rPr lang="en-IN" dirty="0" err="1" smtClean="0"/>
              <a:t>Sanket</a:t>
            </a:r>
            <a:r>
              <a:rPr lang="en-IN" dirty="0" smtClean="0"/>
              <a:t> Jain , Nikhil </a:t>
            </a:r>
            <a:r>
              <a:rPr lang="en-IN" dirty="0" err="1" smtClean="0"/>
              <a:t>Badgujar</a:t>
            </a:r>
            <a:r>
              <a:rPr lang="en-IN" dirty="0" smtClean="0"/>
              <a:t> , </a:t>
            </a:r>
            <a:r>
              <a:rPr lang="en-IN" dirty="0" err="1" smtClean="0"/>
              <a:t>SaiTarun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3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60"/>
          <a:stretch/>
        </p:blipFill>
        <p:spPr>
          <a:xfrm>
            <a:off x="184638" y="149470"/>
            <a:ext cx="7095393" cy="58925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31"/>
          <a:stretch/>
        </p:blipFill>
        <p:spPr>
          <a:xfrm>
            <a:off x="7210019" y="149470"/>
            <a:ext cx="4892871" cy="58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" y="211015"/>
            <a:ext cx="5899638" cy="63304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46" y="211015"/>
            <a:ext cx="6186854" cy="6330462"/>
          </a:xfrm>
        </p:spPr>
      </p:pic>
    </p:spTree>
    <p:extLst>
      <p:ext uri="{BB962C8B-B14F-4D97-AF65-F5344CB8AC3E}">
        <p14:creationId xmlns:p14="http://schemas.microsoft.com/office/powerpoint/2010/main" val="22258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Snaps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61" y="1397978"/>
            <a:ext cx="8583662" cy="4644048"/>
          </a:xfrm>
        </p:spPr>
      </p:pic>
    </p:spTree>
    <p:extLst>
      <p:ext uri="{BB962C8B-B14F-4D97-AF65-F5344CB8AC3E}">
        <p14:creationId xmlns:p14="http://schemas.microsoft.com/office/powerpoint/2010/main" val="36657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9011789" cy="5432425"/>
          </a:xfrm>
        </p:spPr>
      </p:pic>
    </p:spTree>
    <p:extLst>
      <p:ext uri="{BB962C8B-B14F-4D97-AF65-F5344CB8AC3E}">
        <p14:creationId xmlns:p14="http://schemas.microsoft.com/office/powerpoint/2010/main" val="38880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8835943" cy="5432425"/>
          </a:xfrm>
        </p:spPr>
      </p:pic>
    </p:spTree>
    <p:extLst>
      <p:ext uri="{BB962C8B-B14F-4D97-AF65-F5344CB8AC3E}">
        <p14:creationId xmlns:p14="http://schemas.microsoft.com/office/powerpoint/2010/main" val="26681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8596668" cy="5432425"/>
          </a:xfrm>
        </p:spPr>
      </p:pic>
    </p:spTree>
    <p:extLst>
      <p:ext uri="{BB962C8B-B14F-4D97-AF65-F5344CB8AC3E}">
        <p14:creationId xmlns:p14="http://schemas.microsoft.com/office/powerpoint/2010/main" val="24935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883" y="61546"/>
            <a:ext cx="7766936" cy="1764836"/>
          </a:xfrm>
        </p:spPr>
        <p:txBody>
          <a:bodyPr/>
          <a:lstStyle/>
          <a:p>
            <a:pPr algn="ctr"/>
            <a:r>
              <a:rPr lang="en-IN" dirty="0" smtClean="0"/>
              <a:t>Google Drive Link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https://drive.google.com/drive/folders/1pWZFPBsvDPKBIFcMrPfd0HpL3woDQUT4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44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0836" y="266699"/>
            <a:ext cx="11288997" cy="5817577"/>
          </a:xfrm>
        </p:spPr>
        <p:txBody>
          <a:bodyPr>
            <a:normAutofit/>
          </a:bodyPr>
          <a:lstStyle/>
          <a:p>
            <a:pPr algn="ctr"/>
            <a:r>
              <a:rPr lang="en-IN" sz="9600" dirty="0"/>
              <a:t/>
            </a:r>
            <a:br>
              <a:rPr lang="en-IN" sz="9600" dirty="0"/>
            </a:br>
            <a:r>
              <a:rPr lang="en-IN" sz="9600" dirty="0" smtClean="0"/>
              <a:t>THANK</a:t>
            </a:r>
            <a:br>
              <a:rPr lang="en-IN" sz="9600" dirty="0" smtClean="0"/>
            </a:br>
            <a:r>
              <a:rPr lang="en-IN" sz="9600" dirty="0" smtClean="0"/>
              <a:t>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4722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The </a:t>
            </a:r>
            <a:r>
              <a:rPr lang="en-US" sz="2800" dirty="0"/>
              <a:t>proposed topic Cafeteria Management System (hereafter called “CMS”) is a computer-based system that will allow Cafeteria Administrator to create online to assist </a:t>
            </a:r>
            <a:r>
              <a:rPr lang="en-US" sz="2800" dirty="0" smtClean="0"/>
              <a:t>Customer can </a:t>
            </a:r>
            <a:r>
              <a:rPr lang="en-US" sz="2800" dirty="0"/>
              <a:t>order </a:t>
            </a:r>
            <a:r>
              <a:rPr lang="en-US" sz="2800" dirty="0" smtClean="0"/>
              <a:t>to </a:t>
            </a:r>
            <a:r>
              <a:rPr lang="en-US" sz="2800" dirty="0"/>
              <a:t>cafeteria. T</a:t>
            </a:r>
            <a:r>
              <a:rPr lang="en-US" sz="2800" dirty="0" smtClean="0"/>
              <a:t>he Customer and Admin </a:t>
            </a:r>
            <a:r>
              <a:rPr lang="en-US" sz="2800" dirty="0"/>
              <a:t>will be more comfortable and happy about </a:t>
            </a:r>
            <a:r>
              <a:rPr lang="en-US" sz="2800" dirty="0" smtClean="0"/>
              <a:t>cafeteria </a:t>
            </a:r>
            <a:r>
              <a:rPr lang="en-US" sz="2800" dirty="0"/>
              <a:t>service.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571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6" y="2160588"/>
            <a:ext cx="7631723" cy="3881437"/>
          </a:xfrm>
        </p:spPr>
      </p:pic>
    </p:spTree>
    <p:extLst>
      <p:ext uri="{BB962C8B-B14F-4D97-AF65-F5344CB8AC3E}">
        <p14:creationId xmlns:p14="http://schemas.microsoft.com/office/powerpoint/2010/main" val="32453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Requirement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dirty="0"/>
              <a:t>The customer or the admin to log in their homepages.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The users check out the selected product.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The admin can add the new food/drink.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The admin can update the information of the store.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The admin can delete food/drink.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The admin can view the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2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Flow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6" y="1906762"/>
            <a:ext cx="7901976" cy="4135264"/>
          </a:xfrm>
        </p:spPr>
      </p:pic>
    </p:spTree>
    <p:extLst>
      <p:ext uri="{BB962C8B-B14F-4D97-AF65-F5344CB8AC3E}">
        <p14:creationId xmlns:p14="http://schemas.microsoft.com/office/powerpoint/2010/main" val="1741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Entity-Relationship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3"/>
          <a:stretch/>
        </p:blipFill>
        <p:spPr>
          <a:xfrm>
            <a:off x="677334" y="1855177"/>
            <a:ext cx="8879904" cy="4186848"/>
          </a:xfrm>
        </p:spPr>
      </p:pic>
    </p:spTree>
    <p:extLst>
      <p:ext uri="{BB962C8B-B14F-4D97-AF65-F5344CB8AC3E}">
        <p14:creationId xmlns:p14="http://schemas.microsoft.com/office/powerpoint/2010/main" val="18025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Snaps</a:t>
            </a:r>
            <a:endParaRPr lang="en-IN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23"/>
          <a:stretch/>
        </p:blipFill>
        <p:spPr>
          <a:xfrm>
            <a:off x="386863" y="1441938"/>
            <a:ext cx="2919046" cy="4600087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2"/>
          <a:stretch/>
        </p:blipFill>
        <p:spPr>
          <a:xfrm>
            <a:off x="3305909" y="1441938"/>
            <a:ext cx="6471137" cy="46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96"/>
          <a:stretch/>
        </p:blipFill>
        <p:spPr>
          <a:xfrm>
            <a:off x="126326" y="228600"/>
            <a:ext cx="6107420" cy="5813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3" b="10856"/>
          <a:stretch/>
        </p:blipFill>
        <p:spPr>
          <a:xfrm>
            <a:off x="6233745" y="228599"/>
            <a:ext cx="5679831" cy="58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60"/>
          <a:stretch/>
        </p:blipFill>
        <p:spPr>
          <a:xfrm>
            <a:off x="104183" y="182319"/>
            <a:ext cx="5566855" cy="64013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/>
        </p:blipFill>
        <p:spPr>
          <a:xfrm>
            <a:off x="5671038" y="182319"/>
            <a:ext cx="6408186" cy="64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1464</TotalTime>
  <Words>144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Cafeteria Management  System  </vt:lpstr>
      <vt:lpstr>INTRODUCTION</vt:lpstr>
      <vt:lpstr>Use Case Diagram</vt:lpstr>
      <vt:lpstr>User Requirement </vt:lpstr>
      <vt:lpstr>Work Flow Diagram</vt:lpstr>
      <vt:lpstr>Entity-Relationship Diagram</vt:lpstr>
      <vt:lpstr>Code Snaps</vt:lpstr>
      <vt:lpstr>PowerPoint Presentation</vt:lpstr>
      <vt:lpstr>PowerPoint Presentation</vt:lpstr>
      <vt:lpstr>PowerPoint Presentation</vt:lpstr>
      <vt:lpstr>PowerPoint Presentation</vt:lpstr>
      <vt:lpstr>Working Snaps</vt:lpstr>
      <vt:lpstr>PowerPoint Presentation</vt:lpstr>
      <vt:lpstr>PowerPoint Presentation</vt:lpstr>
      <vt:lpstr>PowerPoint Presentation</vt:lpstr>
      <vt:lpstr>Google Drive Link  </vt:lpstr>
      <vt:lpstr> THANK YOU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Cafeteria Management  System</dc:title>
  <dc:creator>a</dc:creator>
  <cp:lastModifiedBy>a</cp:lastModifiedBy>
  <cp:revision>7</cp:revision>
  <dcterms:created xsi:type="dcterms:W3CDTF">2022-04-03T15:34:17Z</dcterms:created>
  <dcterms:modified xsi:type="dcterms:W3CDTF">2022-04-05T04:05:07Z</dcterms:modified>
</cp:coreProperties>
</file>