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20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13E3F-3633-4C93-8FB5-0922067E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5F753-A8B6-4B73-9A40-33F405429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2B10A-4258-4926-BFD2-CEC181AD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16BD1-FE70-448E-BEE4-8F83C2D6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7C5AB-45A3-4E4A-AC52-C81A5844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9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3A8AD-68C6-4911-9950-E1A1F4F8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62AAE-4CA2-4CDB-B1B4-D1AC6E030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4D862-574E-4D97-BABB-09F62FED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AD4C6-FD41-40BF-B520-82BCAFF0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8DCE9-008F-452E-B8CF-E6D04B49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CFA026-C4CB-468B-82C3-FBD896751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90EF6-AD88-4460-AE00-45143BC7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8FEBD-F1AD-4523-8696-FE45E80A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B71F3-E65F-4383-91FE-EF4CAB62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3CE74-F253-46D4-9AE9-1B9B4111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6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82098-9572-48C1-97CB-E0BB6E96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D2021-776E-4981-9C18-D30F56E1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E873B-D587-4D25-B85E-047F1441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07503-CDD6-42B7-887D-1E738DA3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B02AB-663A-4048-AFEB-E4EFF9C6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9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30861-0F1C-4CC3-AAEA-485C3D83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CCF0A-FF71-4B43-8DD2-6A7BF30C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FB4D2-C8B9-49B8-9FF8-74A5B6B6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206FB-863D-490B-8C86-A56F1BF2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29202-A7F2-4650-AEEF-49EA26AC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A89E2-C6BA-4754-A1C3-A47909AB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B263-3DB2-4A91-AF89-6B006202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FDFE4-CBE3-4FEA-B810-309773B22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DE5AA-C1AD-4A21-B874-D127F128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8D8F3-FFD0-4B69-8841-155303A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29F36-7A5F-4B70-AAB7-D664AD47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3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3CD0-FBA8-492D-8021-728547AD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825E6-6D56-4455-A1AB-E5FF92D6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CAA4B-A39D-42AC-9BD5-FC0F455A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BD17F-03A9-4E78-B706-4668CEB73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0770F-7D16-4E96-A3BF-C08B9812C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6BA6AE-1371-4507-8DB2-8A33CFF5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8CD16C-EE5F-432C-A515-0FD33744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CE34D-9F3A-4DA6-A574-13F49F9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5272-8823-4AB5-8ECA-841077DF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0200DF-DF63-4461-8805-8EB68215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3414F-C15D-43CE-BF6F-C6D7ABDF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80F67-F8B3-45F9-BE28-F9F14DC5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97BD2-6EF4-4589-A60B-5BE69F27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9EAD8-18C3-4018-BEB2-2C44750B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A5B0E-C67A-4BA2-9CEC-642DC38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F1675-BB9B-460C-A6A6-BA753D7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88292-D835-4C6A-A9B1-DF46967F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2D203-755C-4B0E-8CBE-85B40EE73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3A68D-3D1C-421B-B773-57D3C036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6DFC0-A1FD-4325-BF4D-F50C43B2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9C684-EE20-46EB-A84F-DB2DE9C1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4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BEF52-9F76-4F7D-94FF-C5D2745D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952012-56B6-4EDD-8D18-082F1B9C0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E9D333-96A2-4499-A781-3BB66485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7925F-7A83-44CB-AD13-BFE354FD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975E1-BC7B-4DF5-9FBE-61E0B9E4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D778F-AED3-4C08-B50F-07364CDC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EADF9D-E6CD-437A-8DDC-8F8AFF3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7153A-8978-4D8D-8140-557FCC2A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23FC8-F425-40A3-A310-8C827B167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54E9-FA4E-4625-A5D8-90B53D12BE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56873-E043-496D-9B07-79934E74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7057E-1FAA-48C2-A7AD-1F50FC0C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4E5B-A04D-4915-B559-339CDCF1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7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CF0F-7A81-4EE1-B8EF-3FDA2B960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VR-CR</a:t>
            </a:r>
            <a:r>
              <a:rPr lang="zh-CN" altLang="en-US" dirty="0"/>
              <a:t>中的一些工作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CFCC7F-632A-4C65-9532-20C9E52F6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组会 </a:t>
            </a:r>
            <a:r>
              <a:rPr lang="en-US" altLang="zh-CN" dirty="0"/>
              <a:t>20220325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63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3BEDF-B990-4F43-8A65-452EEF5D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RBF</a:t>
            </a:r>
            <a:r>
              <a:rPr lang="zh-CN" altLang="en-US" dirty="0"/>
              <a:t>：自动布点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51B257-2E9D-4D3F-A185-55935741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692" y="2506662"/>
            <a:ext cx="5569308" cy="435133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35B12BB-A09C-4B9F-A460-2DA7FF7200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650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 旋转多项式与全部泛函的二阶多项式</a:t>
            </a:r>
            <a:r>
              <a:rPr lang="en-US" altLang="zh-CN" dirty="0"/>
              <a:t>VR</a:t>
            </a:r>
          </a:p>
          <a:p>
            <a:r>
              <a:rPr lang="en-US" altLang="zh-CN" dirty="0"/>
              <a:t>+ CR</a:t>
            </a:r>
            <a:r>
              <a:rPr lang="zh-CN" altLang="en-US" dirty="0"/>
              <a:t>：一阶多项式</a:t>
            </a:r>
            <a:r>
              <a:rPr lang="en-US" altLang="zh-CN" dirty="0"/>
              <a:t>+1RBF</a:t>
            </a:r>
          </a:p>
          <a:p>
            <a:r>
              <a:rPr lang="zh-CN" altLang="en-US" dirty="0"/>
              <a:t>发现问题：</a:t>
            </a:r>
            <a:r>
              <a:rPr lang="en-US" altLang="zh-CN" dirty="0"/>
              <a:t>CR</a:t>
            </a:r>
            <a:r>
              <a:rPr lang="zh-CN" altLang="en-US" dirty="0"/>
              <a:t>只有一阶多项式的时候，也只有加大人工粘性系数才能工作</a:t>
            </a:r>
            <a:endParaRPr lang="en-US" altLang="zh-CN" dirty="0"/>
          </a:p>
          <a:p>
            <a:r>
              <a:rPr lang="en-US" altLang="zh-CN" dirty="0"/>
              <a:t>1RBF</a:t>
            </a:r>
            <a:r>
              <a:rPr lang="zh-CN" altLang="en-US" dirty="0"/>
              <a:t>：</a:t>
            </a:r>
            <a:r>
              <a:rPr lang="en-US" altLang="zh-CN" dirty="0"/>
              <a:t>MQ</a:t>
            </a:r>
            <a:r>
              <a:rPr lang="zh-CN" altLang="en-US" dirty="0"/>
              <a:t>，旋转参数坐标下</a:t>
            </a:r>
            <a:endParaRPr lang="en-US" altLang="zh-CN" dirty="0"/>
          </a:p>
          <a:p>
            <a:r>
              <a:rPr lang="zh-CN" altLang="en-US" dirty="0"/>
              <a:t>大长宽比下去除</a:t>
            </a:r>
            <a:endParaRPr lang="en-US" altLang="zh-CN" dirty="0"/>
          </a:p>
          <a:p>
            <a:r>
              <a:rPr lang="zh-CN" altLang="en-US" dirty="0"/>
              <a:t>似乎对</a:t>
            </a:r>
            <a:r>
              <a:rPr lang="en-US" altLang="zh-CN" dirty="0"/>
              <a:t>RBF</a:t>
            </a:r>
            <a:r>
              <a:rPr lang="zh-CN" altLang="en-US"/>
              <a:t>参数不敏感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49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9797D-4719-47F4-A22F-9CD708BD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变更</a:t>
            </a:r>
            <a:r>
              <a:rPr lang="en-US" altLang="zh-CN" dirty="0"/>
              <a:t>VR</a:t>
            </a:r>
            <a:r>
              <a:rPr lang="zh-CN" altLang="en-US" dirty="0"/>
              <a:t>泛函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DE0CBA-0B8C-4CF2-A80C-8A68A04B0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b="0" dirty="0">
                    <a:latin typeface="Cambria Math" panose="02040503050406030204" pitchFamily="18" charset="0"/>
                  </a:rPr>
                  <a:t>三阶格式为例：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现有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VR-CR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</a:t>
                </a:r>
                <a:r>
                  <a:rPr lang="en-US" altLang="zh-CN" b="0" dirty="0" err="1">
                    <a:latin typeface="Cambria Math" panose="02040503050406030204" pitchFamily="18" charset="0"/>
                  </a:rPr>
                  <a:t>Eikonal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求解器采用：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𝐼𝐽𝐼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是单元形心差，实测将其方向换为法向没有明显区别。</a:t>
                </a:r>
                <a:endParaRPr lang="en-US" altLang="zh-CN" dirty="0"/>
              </a:p>
              <a:p>
                <a:r>
                  <a:rPr lang="zh-CN" altLang="en-US" dirty="0"/>
                  <a:t>在平直网格下实际上只采用了法向导数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DE0CBA-0B8C-4CF2-A80C-8A68A04B0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8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9797D-4719-47F4-A22F-9CD708BD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变更</a:t>
            </a:r>
            <a:r>
              <a:rPr lang="en-US" altLang="zh-CN" dirty="0"/>
              <a:t>VR</a:t>
            </a:r>
            <a:r>
              <a:rPr lang="zh-CN" altLang="en-US" dirty="0"/>
              <a:t>泛函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DE0CBA-0B8C-4CF2-A80C-8A68A04B0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8384"/>
                <a:ext cx="10515600" cy="501449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0" dirty="0">
                    <a:latin typeface="Cambria Math" panose="02040503050406030204" pitchFamily="18" charset="0"/>
                  </a:rPr>
                  <a:t>试验泛函方案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𝐼𝐽𝐼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nary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是选取的法向、切向尺度，法向尺度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直接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选取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形心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距离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是单位法向、切向，平直网格上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时与原泛函等价。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DE0CBA-0B8C-4CF2-A80C-8A68A04B0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8384"/>
                <a:ext cx="10515600" cy="5014491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476CE-C90F-4689-BA79-B6EB619C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变更多项式基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F19704-008D-4D87-93D4-814EBA84B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原理上如果泛函是旋转不变的，</a:t>
                </a:r>
                <a:r>
                  <a:rPr lang="en-US" altLang="zh-CN" dirty="0"/>
                  <a:t>VR</a:t>
                </a:r>
                <a:r>
                  <a:rPr lang="zh-CN" altLang="en-US" dirty="0"/>
                  <a:t>多项式重构就是旋转不变的，因为完备多项式空间对旋转和线性伸缩是封闭的</a:t>
                </a:r>
                <a:endParaRPr lang="en-US" altLang="zh-CN" dirty="0"/>
              </a:p>
              <a:p>
                <a:r>
                  <a:rPr lang="zh-CN" altLang="en-US" dirty="0"/>
                  <a:t>但是由于线性迭代求解不是完全精确的，有必要讨论多项式基的写法</a:t>
                </a:r>
                <a:endParaRPr lang="en-US" altLang="zh-CN" dirty="0"/>
              </a:p>
              <a:p>
                <a:r>
                  <a:rPr lang="zh-CN" altLang="en-US" dirty="0"/>
                  <a:t>由于形函数空间对高阶导数不友好（如果形函数有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阶导，那么形函数的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阶导也会出现在基函数的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阶导中），此处基函数采用平均参数空间来表示：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是形心，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zh-CN" altLang="en-US" b="0" dirty="0"/>
                  <a:t>是某种意义的平均，此处采用参数空间的积分来平均。这样，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b="0" dirty="0"/>
                  <a:t>每个单元，是一个线性的变换，甚至对于绝大多数正交性好的四边形单元接近正交变换</a:t>
                </a:r>
                <a:endParaRPr lang="en-US" altLang="zh-CN" b="0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F19704-008D-4D87-93D4-814EBA84B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116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5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F2FA-BD5E-41F0-81E0-11055F8D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测试：全局多项式与原有泛函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7D120-91E7-4169-929E-E950C9D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327" cy="4351338"/>
          </a:xfrm>
        </p:spPr>
        <p:txBody>
          <a:bodyPr/>
          <a:lstStyle/>
          <a:p>
            <a:r>
              <a:rPr lang="zh-CN" altLang="en-US" dirty="0"/>
              <a:t>论文给出的人工粘性</a:t>
            </a:r>
            <a:endParaRPr lang="en-US" altLang="zh-CN" dirty="0"/>
          </a:p>
          <a:p>
            <a:r>
              <a:rPr lang="zh-CN" altLang="en-US" dirty="0"/>
              <a:t>一些行波会衰减达到稳态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算例长宽比最大</a:t>
            </a:r>
            <a:r>
              <a:rPr lang="en-US" altLang="zh-CN" dirty="0"/>
              <a:t>20000</a:t>
            </a:r>
            <a:r>
              <a:rPr lang="zh-CN" altLang="en-US" dirty="0"/>
              <a:t>以上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6433C-D7A9-4CC0-88C2-4AEA24EA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002" y="2985830"/>
            <a:ext cx="5831998" cy="38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5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F2FA-BD5E-41F0-81E0-11055F8D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测试：旋转多项式与全部泛函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77D120-91E7-4169-929E-E950C9DE5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90327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多项式：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经过调整使物理坐标对它的导数接近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，也就是说将大长宽比网格的长宽方向坐标调整到相近尺度</a:t>
                </a:r>
                <a:endParaRPr lang="en-US" altLang="zh-CN" dirty="0"/>
              </a:p>
              <a:p>
                <a:r>
                  <a:rPr lang="zh-CN" altLang="en-US" dirty="0"/>
                  <a:t>泛函：切向法向导数尺度相等</a:t>
                </a:r>
                <a:endParaRPr lang="en-US" altLang="zh-CN" dirty="0"/>
              </a:p>
              <a:p>
                <a:r>
                  <a:rPr lang="zh-CN" altLang="en-US" dirty="0"/>
                  <a:t>目前找到的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表示下可以不爆炸的方案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77D120-91E7-4169-929E-E950C9DE5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90327" cy="4351338"/>
              </a:xfrm>
              <a:blipFill>
                <a:blip r:embed="rId2"/>
                <a:stretch>
                  <a:fillRect l="-2390" t="-1961" r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C61F5E1-EC6B-4E11-B548-78F6DDE0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25" y="3044142"/>
            <a:ext cx="5737775" cy="38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9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F2FA-BD5E-41F0-81E0-11055F8D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测试：旋转多项式与全部泛函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7D120-91E7-4169-929E-E950C9D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32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目前的代码似乎没有展现出旋转不变性（严格的）</a:t>
            </a:r>
            <a:endParaRPr lang="en-US" altLang="zh-CN" dirty="0"/>
          </a:p>
          <a:p>
            <a:r>
              <a:rPr lang="zh-CN" altLang="en-US" dirty="0"/>
              <a:t>有可能是数值误差导致，还需要进一步检查</a:t>
            </a:r>
            <a:endParaRPr lang="en-US" altLang="zh-CN" dirty="0"/>
          </a:p>
          <a:p>
            <a:r>
              <a:rPr lang="zh-CN" altLang="en-US" dirty="0"/>
              <a:t>震荡似乎来源于较小的粘性，新格式似乎处理得更好？</a:t>
            </a:r>
            <a:endParaRPr lang="en-US" altLang="zh-CN" dirty="0"/>
          </a:p>
          <a:p>
            <a:r>
              <a:rPr lang="zh-CN" altLang="en-US" dirty="0"/>
              <a:t>边界：第一层</a:t>
            </a:r>
            <a:r>
              <a:rPr lang="en-US" altLang="zh-CN" dirty="0"/>
              <a:t>1e-6</a:t>
            </a:r>
          </a:p>
          <a:p>
            <a:pPr lvl="1"/>
            <a:r>
              <a:rPr lang="zh-CN" altLang="en-US" dirty="0"/>
              <a:t>重构值：</a:t>
            </a:r>
            <a:r>
              <a:rPr lang="en-US" altLang="zh-CN" dirty="0"/>
              <a:t>1e-6-1e-4</a:t>
            </a:r>
          </a:p>
          <a:p>
            <a:pPr lvl="1"/>
            <a:r>
              <a:rPr lang="zh-CN" altLang="en-US" dirty="0"/>
              <a:t>新格式的边界不好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8E8E0A-8C7D-460A-A44A-9B6B9F83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96" y="2847373"/>
            <a:ext cx="5347504" cy="40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F2FA-BD5E-41F0-81E0-11055F8D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测试：压缩多项式与切向法向泛函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77D120-91E7-4169-929E-E950C9DE5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085"/>
                <a:ext cx="10724909" cy="506078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之前的标题：旋转多项式与全部泛函是一个可以运行的案例</a:t>
                </a:r>
                <a:endParaRPr lang="en-US" altLang="zh-CN" dirty="0"/>
              </a:p>
              <a:p>
                <a:r>
                  <a:rPr lang="zh-CN" altLang="en-US" dirty="0"/>
                  <a:t>其他情况：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全局多项式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切向法向泛函：都需要大粘性否则震荡发散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压缩多项式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切向法向泛函（就是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没有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伸缩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的多项式）：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切向泛函较小或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：都需要大粘性否则震荡发散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切向、法向泛函同量级：一般导致局部爆炸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压缩多项式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原有泛函：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一般局部爆炸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r>
                  <a:rPr lang="zh-CN" altLang="en-US" dirty="0"/>
                  <a:t>讨论：本来希望压缩多项式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切向法向泛函成功，因为缩放是当下算法平直网格缩放的一种不变性延拓，但是其泛函设计有极大困难，还有进一步探索的空间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77D120-91E7-4169-929E-E950C9DE5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085"/>
                <a:ext cx="10724909" cy="5060789"/>
              </a:xfrm>
              <a:blipFill>
                <a:blip r:embed="rId2"/>
                <a:stretch>
                  <a:fillRect l="-1023" t="-2289" r="-4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1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46555-AC48-45B4-BD27-6B74EB1A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</a:t>
            </a:r>
            <a:r>
              <a:rPr lang="zh-CN" altLang="en-US" dirty="0"/>
              <a:t>的改动与测试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2D0D5-18CE-4917-8B5E-98AEE7EC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</a:t>
            </a:r>
            <a:r>
              <a:rPr lang="zh-CN" altLang="en-US" dirty="0"/>
              <a:t>改为重构边界值的差（</a:t>
            </a:r>
            <a:r>
              <a:rPr lang="en-US" altLang="zh-CN" dirty="0"/>
              <a:t>State Riemann Solver</a:t>
            </a:r>
            <a:r>
              <a:rPr lang="zh-CN" altLang="en-US" dirty="0"/>
              <a:t>输出与本单元</a:t>
            </a:r>
            <a:r>
              <a:rPr lang="en-US" altLang="zh-CN" dirty="0"/>
              <a:t>VR</a:t>
            </a:r>
            <a:r>
              <a:rPr lang="zh-CN" altLang="en-US" dirty="0"/>
              <a:t>值在边界上的差）</a:t>
            </a:r>
            <a:endParaRPr lang="en-US" altLang="zh-CN" dirty="0"/>
          </a:p>
          <a:p>
            <a:pPr lvl="1"/>
            <a:r>
              <a:rPr lang="zh-CN" altLang="en-US" dirty="0"/>
              <a:t>与原有</a:t>
            </a:r>
            <a:r>
              <a:rPr lang="en-US" altLang="zh-CN" dirty="0"/>
              <a:t>CR</a:t>
            </a:r>
            <a:r>
              <a:rPr lang="zh-CN" altLang="en-US" dirty="0"/>
              <a:t>不等价（是超定而非适定）</a:t>
            </a:r>
            <a:endParaRPr lang="en-US" altLang="zh-CN" dirty="0"/>
          </a:p>
          <a:p>
            <a:pPr lvl="1"/>
            <a:r>
              <a:rPr lang="zh-CN" altLang="en-US" dirty="0"/>
              <a:t>对流稳定性不好（耗散不足，震荡发散）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CR</a:t>
            </a:r>
            <a:r>
              <a:rPr lang="zh-CN" altLang="en-US" dirty="0"/>
              <a:t>加入考虑边界一阶导</a:t>
            </a:r>
            <a:endParaRPr lang="en-US" altLang="zh-CN" dirty="0"/>
          </a:p>
          <a:p>
            <a:pPr lvl="1"/>
            <a:r>
              <a:rPr lang="zh-CN" altLang="en-US" dirty="0"/>
              <a:t>目前测试法向一阶导约束</a:t>
            </a:r>
            <a:endParaRPr lang="en-US" altLang="zh-CN" dirty="0"/>
          </a:p>
          <a:p>
            <a:pPr lvl="1"/>
            <a:r>
              <a:rPr lang="zh-CN" altLang="en-US" dirty="0"/>
              <a:t>对流稳定性不好（耗散不足，震荡发散）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4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677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VR-CR中的一些工作</vt:lpstr>
      <vt:lpstr>变更VR泛函</vt:lpstr>
      <vt:lpstr>变更VR泛函</vt:lpstr>
      <vt:lpstr>变更多项式基</vt:lpstr>
      <vt:lpstr>测试：全局多项式与原有泛函</vt:lpstr>
      <vt:lpstr>测试：旋转多项式与全部泛函</vt:lpstr>
      <vt:lpstr>测试：旋转多项式与全部泛函</vt:lpstr>
      <vt:lpstr>测试：压缩多项式与切向法向泛函</vt:lpstr>
      <vt:lpstr>CR的改动与测试</vt:lpstr>
      <vt:lpstr>RBF：自动布点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VR-CR中的一些工作</dc:title>
  <dc:creator>周涵宇</dc:creator>
  <cp:lastModifiedBy>周涵宇</cp:lastModifiedBy>
  <cp:revision>55</cp:revision>
  <dcterms:created xsi:type="dcterms:W3CDTF">2022-03-25T02:35:03Z</dcterms:created>
  <dcterms:modified xsi:type="dcterms:W3CDTF">2022-03-25T05:58:05Z</dcterms:modified>
</cp:coreProperties>
</file>