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DF22-0BA9-4147-BE2C-DB8011835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D3DB2-7214-41A1-A3AE-153694767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8C6C-836D-457D-8024-61F1297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2001C-45FC-4557-A30D-9220FBEE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02021-BA0C-4AE3-8357-CAD93050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6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AB51C-0AFB-4181-ADDF-ECB83AF7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9B04FA-F7C2-467A-A0CD-DDB05E95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7AF7-CF81-46C0-BAB6-FF0DAC5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CF00-DEB3-47F4-B030-1DBEC60B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8CB14-DDA6-4875-AD1C-D04C1713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1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6A1DF0-5E50-49D9-8801-C71A0F076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5F18A-E6E8-4DC4-B2A1-91F5D42E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D66E4-E635-47DA-A2F9-E563FBB6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1F919-CE8F-4A55-92E8-FB167949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20A0A-00E6-4E18-9EA4-76A7441B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4E6B-026E-44B4-AD0D-26530663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4EE07-4E1E-4B18-B3F9-BD193832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420A2-BAD1-491F-8A7B-9BF3EB50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BBEBE-C11B-424E-A8AF-CC764A59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600EE-1E22-4BCF-9C98-DCD428C5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8339B-F90C-4AB3-82C2-75DE58F4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464E6-65B3-409B-81CD-5B746EAE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D3EED-96AA-4B2F-A38B-3194768D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8BF44-305A-4AD4-9DAF-C510166D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5B839-EE4C-4810-8566-9EBBB4A0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7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D80-8D50-4175-860E-C240737E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5CB16-69D6-4912-8C6C-8817C8D2B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D46FD8-DC2D-4A21-B3EF-8569CB2B0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95296-818F-4AD7-87C8-20690B6B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78128-57A3-4DE5-B8D6-878F5938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61121-BBC7-470D-B1B3-DC6573FC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7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EDAA0-F732-4358-B1C6-8CC025CD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93E8C-4AF2-49C3-911B-31D543A2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895E1-AD29-4A40-8C20-A443B4984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D2662-B341-48F0-813E-6282AEF84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DAEA6-7984-419D-9CDF-FD127634C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69A538-2DE4-4B4F-9DD2-6ABEAD8B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8E772-F025-490A-9AF0-ED57D4EB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EA87F-9E17-4CF8-9608-656E689E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7FCE-3C4C-4141-878B-945F02B8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DDB84B-FB1A-4BC0-942B-BBDC8D3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CE3D0-2DC4-4D4C-B5C3-4542AF30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2C623-60CB-4F99-95CB-91675A1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8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13D739-3686-44A3-A7FD-F1214B8B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9BD9F-7FC8-4E08-9470-C5C64C2C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A2B99-CE73-4444-8D5D-9C429B29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D295-31EC-4008-B273-AD5F039B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0879C-4938-40D8-81F2-7850661E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04D4E-8661-4E75-BC9B-6295746A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02211-290E-4FE8-9CDC-1889B99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A3C16-70CA-4237-A241-7F807A8E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1E3AB-5BE3-4817-B16D-F4D212BE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2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75505-B666-4B90-80E1-F515EE4D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00E0D7-22A2-479E-84BB-11B29FD2D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AC475-D1B5-4E52-BC30-E004BC2EA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2631C-5DE6-48E0-A4BC-BCA60C76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92C83-A6C5-4980-98FF-526C2A39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A7F2B-5228-4B03-ACB6-0E3BBF20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2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A3DF15-FF6E-430C-B0AD-D7AEC3C7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D4AAE-3C41-4BBB-9C8D-33411E40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3F225-D166-450A-89B9-60A02A323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E9BCE-6B1A-423B-9850-35307E2F61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BC32A-1DBB-49D3-B9F1-F83F13A5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E14F1-3FED-4F43-A449-4410066AA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277-28A1-44F8-AD34-88E3D0BF7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3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FC46-EB4C-41CE-B2C4-079BD87DB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 </a:t>
            </a:r>
            <a:r>
              <a:rPr lang="en-US" altLang="zh-CN" dirty="0"/>
              <a:t>4.22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0937A-C876-48D0-8FEC-FCB127DD1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周涵宇</a:t>
            </a:r>
          </a:p>
        </p:txBody>
      </p:sp>
    </p:spTree>
    <p:extLst>
      <p:ext uri="{BB962C8B-B14F-4D97-AF65-F5344CB8AC3E}">
        <p14:creationId xmlns:p14="http://schemas.microsoft.com/office/powerpoint/2010/main" val="142746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E50B1-6DF6-4889-A5A0-A59AC3E7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边界层网格的评估问题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1450A6-2CDE-415B-9B1E-0E70751F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30" y="1844414"/>
            <a:ext cx="5572293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4B1E75-8442-41B6-9024-3203231213B0}"/>
              </a:ext>
            </a:extLst>
          </p:cNvPr>
          <p:cNvSpPr txBox="1"/>
          <p:nvPr/>
        </p:nvSpPr>
        <p:spPr>
          <a:xfrm>
            <a:off x="7490564" y="1844414"/>
            <a:ext cx="294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第一层 </a:t>
            </a:r>
            <a:r>
              <a:rPr lang="en-US" altLang="zh-CN" dirty="0"/>
              <a:t>1e-6</a:t>
            </a:r>
          </a:p>
          <a:p>
            <a:endParaRPr lang="en-US" altLang="zh-CN" dirty="0"/>
          </a:p>
          <a:p>
            <a:r>
              <a:rPr lang="zh-CN" altLang="en-US" dirty="0"/>
              <a:t>三阶格式如图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3906F-0415-4984-835E-05B07F42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564" y="3511240"/>
            <a:ext cx="3229937" cy="26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E50B1-6DF6-4889-A5A0-A59AC3E7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边界层网格的评估问题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D47901E-9E07-423B-9F56-4C82D113E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31910" cy="4351338"/>
              </a:xfrm>
            </p:spPr>
            <p:txBody>
              <a:bodyPr/>
              <a:lstStyle/>
              <a:p>
                <a:r>
                  <a:rPr lang="zh-CN" altLang="en-US" dirty="0"/>
                  <a:t>精度指标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𝑟𝑒𝑎𝑙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𝑟𝑒𝑎𝑙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&lt;0.001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按网格平均</a:t>
                </a:r>
                <a:endParaRPr lang="en-US" altLang="zh-CN" dirty="0"/>
              </a:p>
              <a:p>
                <a:r>
                  <a:rPr lang="zh-CN" altLang="en-US" dirty="0"/>
                  <a:t>一般有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层左右网格</a:t>
                </a:r>
                <a:endParaRPr lang="en-US" altLang="zh-CN" dirty="0"/>
              </a:p>
              <a:p>
                <a:r>
                  <a:rPr lang="zh-CN" altLang="en-US" dirty="0"/>
                  <a:t>四阶格式：</a:t>
                </a:r>
                <a:r>
                  <a:rPr lang="en-US" altLang="zh-CN" dirty="0"/>
                  <a:t>0.15</a:t>
                </a:r>
              </a:p>
              <a:p>
                <a:r>
                  <a:rPr lang="zh-CN" altLang="en-US" dirty="0"/>
                  <a:t>是误差的集中区域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D47901E-9E07-423B-9F56-4C82D113E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31910" cy="4351338"/>
              </a:xfrm>
              <a:blipFill>
                <a:blip r:embed="rId2"/>
                <a:stretch>
                  <a:fillRect l="-188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EAC8AC7-AFFE-4DFD-8A81-0D0F46EA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34" y="532356"/>
            <a:ext cx="4001607" cy="29547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A3C8AE-C09E-4CE1-8BCB-2240E0E07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033" y="3487076"/>
            <a:ext cx="4001607" cy="30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9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246D4-937E-4BD5-88F1-514F547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边权重的影响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E2B2F7-985E-420A-AEEA-22DA94BF2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628" y="2051093"/>
            <a:ext cx="5759884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BF64B0-FAC5-458D-8A6F-39359ADDE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4" t="3238"/>
          <a:stretch/>
        </p:blipFill>
        <p:spPr>
          <a:xfrm>
            <a:off x="1078991" y="4032415"/>
            <a:ext cx="3163825" cy="24277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9B674A-8C41-4A46-9683-89C136DB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91" y="1690688"/>
            <a:ext cx="3032633" cy="23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246D4-937E-4BD5-88F1-514F547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各向异性措施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CA9BFD9-249F-469C-9AA1-504CB4CD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人工粘性</a:t>
            </a:r>
            <a:endParaRPr lang="en-US" altLang="zh-CN" dirty="0"/>
          </a:p>
          <a:p>
            <a:pPr lvl="1"/>
            <a:r>
              <a:rPr lang="zh-CN" altLang="en-US" dirty="0"/>
              <a:t>区域内影响很小，尾缘处稳定性不同</a:t>
            </a:r>
            <a:endParaRPr lang="en-US" altLang="zh-CN" dirty="0"/>
          </a:p>
          <a:p>
            <a:pPr lvl="1"/>
            <a:r>
              <a:rPr lang="zh-CN" altLang="en-US" dirty="0"/>
              <a:t>可能由于：</a:t>
            </a:r>
            <a:endParaRPr lang="en-US" altLang="zh-CN" dirty="0"/>
          </a:p>
          <a:p>
            <a:pPr lvl="1"/>
            <a:r>
              <a:rPr lang="zh-CN" altLang="en-US" dirty="0"/>
              <a:t>在问题区域似乎没有值得探测的间断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 err="1"/>
              <a:t>Eikonal</a:t>
            </a:r>
            <a:r>
              <a:rPr lang="zh-CN" altLang="en-US" dirty="0"/>
              <a:t>方程给出的判据也相对很小</a:t>
            </a:r>
            <a:endParaRPr lang="en-US" altLang="zh-CN" dirty="0"/>
          </a:p>
          <a:p>
            <a:r>
              <a:rPr lang="zh-CN" altLang="en-US" dirty="0"/>
              <a:t>内面权重选取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45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C9983-269A-4E94-A46F-B7FB13FE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CB776-BBB0-46A8-B2CF-83F12873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适合参数空间计算的重构框架</a:t>
            </a:r>
            <a:endParaRPr lang="en-US" altLang="zh-CN" dirty="0"/>
          </a:p>
          <a:p>
            <a:r>
              <a:rPr lang="zh-CN" altLang="en-US" dirty="0"/>
              <a:t>功能模块：</a:t>
            </a:r>
            <a:endParaRPr lang="en-US" altLang="zh-CN" dirty="0"/>
          </a:p>
          <a:p>
            <a:pPr lvl="1"/>
            <a:r>
              <a:rPr lang="en-US" altLang="zh-CN" dirty="0"/>
              <a:t>MPI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网格管理器 （</a:t>
            </a:r>
            <a:r>
              <a:rPr lang="en-US" altLang="zh-CN" dirty="0"/>
              <a:t>5000</a:t>
            </a:r>
            <a:r>
              <a:rPr lang="zh-CN" altLang="en-US"/>
              <a:t>行）</a:t>
            </a:r>
            <a:endParaRPr lang="en-US" altLang="zh-CN" dirty="0"/>
          </a:p>
          <a:p>
            <a:pPr lvl="1"/>
            <a:r>
              <a:rPr lang="zh-CN" altLang="en-US" dirty="0"/>
              <a:t>重构环境（</a:t>
            </a:r>
            <a:r>
              <a:rPr lang="en-US" altLang="zh-CN" dirty="0"/>
              <a:t>900</a:t>
            </a:r>
            <a:r>
              <a:rPr lang="zh-CN" altLang="en-US" dirty="0"/>
              <a:t>行）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时间推进格式</a:t>
            </a:r>
          </a:p>
        </p:txBody>
      </p:sp>
    </p:spTree>
    <p:extLst>
      <p:ext uri="{BB962C8B-B14F-4D97-AF65-F5344CB8AC3E}">
        <p14:creationId xmlns:p14="http://schemas.microsoft.com/office/powerpoint/2010/main" val="233522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组会 4.22</vt:lpstr>
      <vt:lpstr>边界层网格的评估问题</vt:lpstr>
      <vt:lpstr>边界层网格的评估问题</vt:lpstr>
      <vt:lpstr>边权重的影响</vt:lpstr>
      <vt:lpstr>各向异性措施</vt:lpstr>
      <vt:lpstr>本周工作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 4.22</dc:title>
  <dc:creator>周涵宇</dc:creator>
  <cp:lastModifiedBy>周涵宇</cp:lastModifiedBy>
  <cp:revision>12</cp:revision>
  <dcterms:created xsi:type="dcterms:W3CDTF">2022-04-22T05:08:06Z</dcterms:created>
  <dcterms:modified xsi:type="dcterms:W3CDTF">2022-04-22T06:00:03Z</dcterms:modified>
</cp:coreProperties>
</file>