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2256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6212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1.65s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5348"/>
              </p:ext>
            </p:extLst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性能测试：可能受到内存局限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609</Words>
  <Application>Microsoft Office PowerPoint</Application>
  <PresentationFormat>宽屏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关于GPU704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94</cp:revision>
  <dcterms:created xsi:type="dcterms:W3CDTF">2022-05-05T14:57:10Z</dcterms:created>
  <dcterms:modified xsi:type="dcterms:W3CDTF">2022-05-05T16:16:04Z</dcterms:modified>
</cp:coreProperties>
</file>