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新的改进措施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B3E3-8C0D-4E31-820E-4A4272C8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壁面泛函权比例（相对内边）</a:t>
            </a:r>
            <a:endParaRPr lang="en-US" altLang="zh-CN" dirty="0"/>
          </a:p>
          <a:p>
            <a:pPr lvl="1"/>
            <a:r>
              <a:rPr lang="zh-CN" altLang="en-US" dirty="0"/>
              <a:t>基准</a:t>
            </a:r>
            <a:r>
              <a:rPr lang="en-US" altLang="zh-CN" dirty="0"/>
              <a:t>+</a:t>
            </a:r>
            <a:r>
              <a:rPr lang="zh-CN" altLang="en-US" dirty="0"/>
              <a:t>壁面权重大小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dirty="0"/>
              <a:t>2.12e-3/6.60e-1</a:t>
            </a:r>
            <a:r>
              <a:rPr lang="zh-CN" altLang="en-US" dirty="0"/>
              <a:t>；壁面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lang="en-US" altLang="zh-CN" b="1" dirty="0"/>
              <a:t>1.30e-3/2.32e-1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有关曲线坐标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06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单元内，基函数为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多项式</m:t>
                    </m:r>
                  </m:oMath>
                </a14:m>
                <a:r>
                  <a:rPr lang="zh-CN" altLang="en-US" dirty="0"/>
                  <a:t>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是此前的旋转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缩放的局部坐标，与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成线性保角变换</a:t>
                </a:r>
                <a:endParaRPr lang="en-US" altLang="zh-CN" dirty="0"/>
              </a:p>
              <a:p>
                <a:r>
                  <a:rPr lang="zh-CN" altLang="en-US" dirty="0"/>
                  <a:t>多项式的选取，也应是一个保角变换（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基函数的一阶导正交）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考虑笛卡尔分量形式的完全多项式：（常数基不取）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</m:oMath>
                </a14:m>
                <a:r>
                  <a:rPr lang="zh-CN" altLang="en-US" dirty="0"/>
                  <a:t>都是任意张量，则一阶导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+(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Pre>
                      <m:sPre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sPre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𝑗𝑘𝑖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e>
                        </m:sPre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更高阶导数以此类推</a:t>
                </a:r>
                <a:endParaRPr lang="en-US" altLang="zh-CN" dirty="0"/>
              </a:p>
              <a:p>
                <a:r>
                  <a:rPr lang="zh-CN" altLang="en-US" dirty="0"/>
                  <a:t>定义泛函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（配合缩放）可解出沿着</a:t>
                </a:r>
                <a:r>
                  <a:rPr lang="en-US" altLang="zh-CN" dirty="0" err="1"/>
                  <a:t>Eikonal</a:t>
                </a:r>
                <a:r>
                  <a:rPr lang="zh-CN" altLang="en-US" dirty="0"/>
                  <a:t>解的“法向”坐标（梯度沿法向）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96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复制计算过程，参考方向是根据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构造</m:t>
                    </m:r>
                  </m:oMath>
                </a14:m>
                <a:r>
                  <a:rPr lang="zh-CN" altLang="en-US" dirty="0"/>
                  <a:t>的另外两个正交基</a:t>
                </a:r>
                <a:endParaRPr lang="en-US" altLang="zh-CN" dirty="0"/>
              </a:p>
              <a:p>
                <a:r>
                  <a:rPr lang="zh-CN" altLang="en-US" dirty="0"/>
                  <a:t>问题：没法严格保障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的保角性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怎样完备表述一个“多项式”类型的三维保角变换？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二维可以改进：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试验：分别估算完全多项式系数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20B3E3-8C0D-4E31-820E-4A4272C84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473"/>
                <a:ext cx="10515600" cy="4769329"/>
              </a:xfrm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72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CF42-B6CB-4B50-ADF9-E326C7ED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曲线坐标显式估测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B3E3-8C0D-4E31-820E-4A4272C8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73"/>
            <a:ext cx="10515600" cy="4769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试验：</a:t>
            </a:r>
            <a:endParaRPr lang="en-US" altLang="zh-CN" dirty="0"/>
          </a:p>
          <a:p>
            <a:pPr lvl="1"/>
            <a:r>
              <a:rPr lang="zh-CN" altLang="en-US" dirty="0"/>
              <a:t>新基是在老基基础上更新，选取约</a:t>
            </a:r>
            <a:r>
              <a:rPr lang="en-US" altLang="zh-CN" dirty="0"/>
              <a:t>500~1000</a:t>
            </a:r>
            <a:r>
              <a:rPr lang="zh-CN" altLang="en-US" dirty="0"/>
              <a:t>步收敛较好的位置开始使用，只在壁面附近数值解</a:t>
            </a:r>
            <a:r>
              <a:rPr lang="en-US" altLang="zh-CN" dirty="0"/>
              <a:t>0.3</a:t>
            </a:r>
            <a:r>
              <a:rPr lang="zh-CN" altLang="en-US" dirty="0"/>
              <a:t>范围内使用，更新后重构单独迭代一定程度</a:t>
            </a:r>
            <a:endParaRPr lang="en-US" altLang="zh-CN" dirty="0"/>
          </a:p>
          <a:p>
            <a:pPr lvl="1"/>
            <a:r>
              <a:rPr lang="zh-CN" altLang="en-US" dirty="0"/>
              <a:t>测试表明，进行多次重复更新，有不稳定性，无益于精度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阶、</a:t>
            </a:r>
            <a:r>
              <a:rPr lang="en-US" altLang="zh-CN" dirty="0"/>
              <a:t>1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次更新，精度变坏，</a:t>
            </a:r>
            <a:r>
              <a:rPr lang="en-US" altLang="zh-CN" dirty="0"/>
              <a:t>2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次更新，精度变好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阶拟合的</a:t>
            </a:r>
            <a:r>
              <a:rPr lang="en-US" altLang="zh-CN" dirty="0"/>
              <a:t>1</a:t>
            </a:r>
            <a:r>
              <a:rPr lang="zh-CN" altLang="en-US" dirty="0"/>
              <a:t>次更新，基准</a:t>
            </a:r>
            <a:r>
              <a:rPr lang="en-US" altLang="zh-CN" dirty="0"/>
              <a:t>+</a:t>
            </a:r>
            <a:r>
              <a:rPr lang="zh-CN" altLang="en-US" dirty="0"/>
              <a:t>面权重</a:t>
            </a:r>
            <a:r>
              <a:rPr lang="en-US" altLang="zh-CN" dirty="0"/>
              <a:t>10</a:t>
            </a:r>
          </a:p>
          <a:p>
            <a:pPr lvl="2"/>
            <a:r>
              <a:rPr lang="en-US" altLang="zh-CN" dirty="0"/>
              <a:t>1.3e-3/2.3e-1 </a:t>
            </a:r>
            <a:r>
              <a:rPr lang="zh-CN" altLang="en-US" dirty="0"/>
              <a:t>变为 </a:t>
            </a:r>
            <a:r>
              <a:rPr lang="en-US" altLang="zh-CN" dirty="0"/>
              <a:t>1.17e-3/1.19e-1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098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7" y="1690688"/>
            <a:ext cx="4949142" cy="214449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性能测试：可能受到内存限制大（测试程序访存过高，后有改进）</a:t>
            </a:r>
            <a:endParaRPr lang="en-US" altLang="zh-CN" sz="2000" dirty="0"/>
          </a:p>
          <a:p>
            <a:r>
              <a:rPr lang="zh-CN" altLang="en-US" sz="2000" dirty="0"/>
              <a:t>主板</a:t>
            </a:r>
            <a:r>
              <a:rPr lang="en-US" altLang="zh-CN" sz="2000" dirty="0"/>
              <a:t>16</a:t>
            </a:r>
            <a:r>
              <a:rPr lang="zh-CN" altLang="en-US" sz="2000" dirty="0"/>
              <a:t>个内存槽，双路</a:t>
            </a:r>
            <a:r>
              <a:rPr lang="en-US" altLang="zh-CN" sz="2000" dirty="0"/>
              <a:t>CPU</a:t>
            </a:r>
            <a:r>
              <a:rPr lang="zh-CN" altLang="en-US" sz="2000" dirty="0"/>
              <a:t>，插</a:t>
            </a:r>
            <a:r>
              <a:rPr lang="en-US" altLang="zh-CN" sz="2000" dirty="0"/>
              <a:t>2x32G</a:t>
            </a:r>
            <a:r>
              <a:rPr lang="zh-CN" altLang="en-US" sz="2000" dirty="0"/>
              <a:t>，应当是分别单通道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支持</a:t>
            </a:r>
            <a:r>
              <a:rPr lang="en-US" altLang="zh-CN" sz="2000" dirty="0"/>
              <a:t>8</a:t>
            </a:r>
            <a:r>
              <a:rPr lang="zh-CN" altLang="en-US" sz="2000" dirty="0"/>
              <a:t>通道（</a:t>
            </a:r>
            <a:r>
              <a:rPr lang="en-US" altLang="zh-CN" sz="2000" dirty="0"/>
              <a:t>8x</a:t>
            </a:r>
            <a:r>
              <a:rPr lang="zh-CN" altLang="en-US" sz="2000" dirty="0"/>
              <a:t>带宽）（插满）</a:t>
            </a:r>
            <a:endParaRPr lang="en-US" altLang="zh-CN" sz="2000" dirty="0"/>
          </a:p>
          <a:p>
            <a:r>
              <a:rPr lang="zh-CN" altLang="en-US" sz="2000" dirty="0"/>
              <a:t>考虑加装内存提升</a:t>
            </a:r>
            <a:r>
              <a:rPr lang="en-US" altLang="zh-CN" sz="2000" dirty="0"/>
              <a:t>CPU</a:t>
            </a:r>
            <a:r>
              <a:rPr lang="zh-CN" altLang="en-US" sz="2000" dirty="0"/>
              <a:t>计算的</a:t>
            </a:r>
            <a:r>
              <a:rPr lang="en-US" altLang="zh-CN" sz="2000" dirty="0"/>
              <a:t>CFD</a:t>
            </a:r>
            <a:r>
              <a:rPr lang="zh-CN" altLang="en-US" sz="2000" dirty="0"/>
              <a:t>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AFC9-52C7-46B8-89DA-A38D31E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7" y="923536"/>
            <a:ext cx="5138196" cy="5934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3777A-7D3E-401F-B30C-80AA9F6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064805"/>
            <a:ext cx="5515376" cy="2793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7D956-D51D-48A3-B496-4429F0A08225}"/>
              </a:ext>
            </a:extLst>
          </p:cNvPr>
          <p:cNvSpPr/>
          <p:nvPr/>
        </p:nvSpPr>
        <p:spPr>
          <a:xfrm>
            <a:off x="8221883" y="1027906"/>
            <a:ext cx="817945" cy="583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69E30-417B-4E98-AB41-D6E1C404C695}"/>
              </a:ext>
            </a:extLst>
          </p:cNvPr>
          <p:cNvSpPr/>
          <p:nvPr/>
        </p:nvSpPr>
        <p:spPr>
          <a:xfrm>
            <a:off x="8221882" y="4629873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3DF4D-25E6-4C79-B80F-D7989AC641D3}"/>
              </a:ext>
            </a:extLst>
          </p:cNvPr>
          <p:cNvSpPr/>
          <p:nvPr/>
        </p:nvSpPr>
        <p:spPr>
          <a:xfrm>
            <a:off x="8221881" y="5729468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189D4F-196F-4296-8BB0-2801EC3462D1}"/>
              </a:ext>
            </a:extLst>
          </p:cNvPr>
          <p:cNvSpPr/>
          <p:nvPr/>
        </p:nvSpPr>
        <p:spPr>
          <a:xfrm>
            <a:off x="8221880" y="2419108"/>
            <a:ext cx="3266959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行（未扩展）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  <a:r>
              <a:rPr lang="zh-CN" altLang="en-US" b="1" dirty="0"/>
              <a:t>行（基函数、泛函等扩展后）</a:t>
            </a:r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6119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772989"/>
              </p:ext>
            </p:extLst>
          </p:nvPr>
        </p:nvGraphicFramePr>
        <p:xfrm>
          <a:off x="743524" y="133032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10055-93CB-45BE-B0B8-31C34833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进一步尝试：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5D4F8-4D3A-461B-89B7-6825713E2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优选：</a:t>
                </a:r>
                <a:r>
                  <a:rPr lang="zh-CN" altLang="en-US" b="1" dirty="0"/>
                  <a:t>基准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zh-CN" altLang="en-US" dirty="0"/>
                  <a:t>惯性矩旋转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长网格尺度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局部坐标</a:t>
                </a:r>
                <a:r>
                  <a:rPr lang="en-US" altLang="zh-CN" dirty="0"/>
                  <a:t>0.005</a:t>
                </a:r>
                <a:r>
                  <a:rPr lang="zh-CN" altLang="en-US" dirty="0"/>
                  <a:t>切向导数，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有关改进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计量最大相对误差（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），简写格式：</a:t>
                </a:r>
                <a:r>
                  <a:rPr lang="en-US" altLang="zh-CN" b="1" dirty="0"/>
                  <a:t>{</a:t>
                </a:r>
                <a:r>
                  <a:rPr lang="zh-CN" altLang="en-US" b="1" dirty="0"/>
                  <a:t>平均相对误差</a:t>
                </a:r>
                <a:r>
                  <a:rPr lang="en-US" altLang="zh-CN" b="1" dirty="0"/>
                  <a:t>}/{</a:t>
                </a:r>
                <a:r>
                  <a:rPr lang="zh-CN" altLang="en-US" b="1" dirty="0"/>
                  <a:t>最大相对误差</a:t>
                </a:r>
                <a:r>
                  <a:rPr lang="en-US" altLang="zh-CN" b="1" dirty="0"/>
                  <a:t>}</a:t>
                </a:r>
              </a:p>
              <a:p>
                <a:pPr lvl="1"/>
                <a:r>
                  <a:rPr lang="zh-CN" altLang="en-US" dirty="0"/>
                  <a:t>解析解计算：曲线分段解析表示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优化迭代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65D4F8-4D3A-461B-89B7-6825713E2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B73E-7EB2-4E37-9D0F-BA7385C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二阶网格相对误差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3099AF-7D5D-4FEC-8387-793C67E3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779" y="1654261"/>
            <a:ext cx="5378336" cy="4789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11C53D-7F59-46D5-8BA2-936B6608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36" y="1690688"/>
            <a:ext cx="5378336" cy="47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AB73E-7EB2-4E37-9D0F-BA7385CB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一阶网格相对误差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D0F929-97AF-4A00-91EB-A00589843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129" y="1690690"/>
            <a:ext cx="5196366" cy="4633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F7EF70-7FFA-4F29-A092-B1F60D6D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74" y="1690688"/>
            <a:ext cx="5241811" cy="4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1097</Words>
  <Application>Microsoft Office PowerPoint</Application>
  <PresentationFormat>宽屏</PresentationFormat>
  <Paragraphs>163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进一步尝试：</vt:lpstr>
      <vt:lpstr>二阶网格相对误差</vt:lpstr>
      <vt:lpstr>一阶网格相对误差</vt:lpstr>
      <vt:lpstr>新的改进措施</vt:lpstr>
      <vt:lpstr>曲线坐标显式估测</vt:lpstr>
      <vt:lpstr>曲线坐标显式估测</vt:lpstr>
      <vt:lpstr>曲线坐标显式估测</vt:lpstr>
      <vt:lpstr>曲线坐标显式估测</vt:lpstr>
      <vt:lpstr>关于GPU704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188</cp:revision>
  <dcterms:created xsi:type="dcterms:W3CDTF">2022-05-05T14:57:10Z</dcterms:created>
  <dcterms:modified xsi:type="dcterms:W3CDTF">2022-05-13T05:59:39Z</dcterms:modified>
</cp:coreProperties>
</file>