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098E-2C58-4D3A-87E3-F6C1EAFE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F5920-784A-483C-B574-4D97E58AE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E3FE-0581-4D73-8969-D711DD5D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85A14-FFF2-47B9-937D-46B29972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5E3A-88C5-46F9-BC07-2CE5438B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64087-9C15-4EB3-A176-DE1E1098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7E834-E235-4B17-BAB5-F8396588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D7CC2-F081-49CD-885B-5F306500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E1C5-E208-4D70-93C2-8AF1C102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44836-976D-4B4C-A9A3-90DAC769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56F09-A63A-4211-858A-D9968636F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1F586-E657-4F9D-B4CA-9C4EA41D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3B6B5-9EE9-4C5C-AC2E-20F4B573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D2920-7171-430B-A81A-5B51B567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08F93-3C57-4E9E-88E2-6991760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10074-723D-488F-B5CC-E8A9AA8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7AAF8-7BEE-4AC4-8DE7-E4E7A698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FF920-B6E1-4F4F-9412-478EFA75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80810-F431-4A0C-90EF-2130EF9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DC814-5ED5-4CED-83F1-E2847C5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7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99C6F-2719-48FA-9D60-6EE3275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214D3-AF88-4E8B-9076-F6140A10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20EBB-0C0E-4FED-B5E8-6B70D022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2ABC4-ACED-4CD5-8903-BB18862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EB246-1B7C-4701-B1EF-215C62C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4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3AF00-3798-41DF-85DA-F291461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D9FCD-540D-46D8-A345-2FCB8442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A2E4-92A7-40D5-A102-675E8403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CFC07-57E0-4248-BAD5-F8A2EE8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FD9E6-0B26-416F-B285-C89E4298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CA77A-D369-44D9-BDB1-75578900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17BC9-F7AA-4E41-8CF9-85906990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7A19A-4D8B-4355-8C2C-437572AC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1FE75-58AF-492C-8157-1C141C35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F3788-1E4B-4407-8F8A-55A976E4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8A83B-1BE4-41F8-BC2E-838900E5A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4F5FB-EA80-4D8D-9F82-EF5C08EF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3C071-8155-47B0-ABD9-6D54D77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63969C-E4A1-4D50-A8FF-4B6E71AE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9B6D-B313-4223-90F0-2E209F92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87B80-1673-43D7-80DD-CFE3F56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2608E-4905-45CB-A7D8-4BE2941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A9E7F-CE5F-4442-BBAA-675B099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A164B-F64A-4379-BA1C-C1F4B7A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DB815-E370-47FB-9699-24D25E81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0114F-01EC-4E2A-A258-3DE96D52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2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80759-F3DE-48F1-9F8A-2BDDB5FC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33B85-2CC1-40A6-878F-7CB79989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4D2AA-3B46-45FF-A399-F46CD721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3653B-238B-4B1C-B262-E725D47E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9A447-2E5C-4EE8-B0D9-D032114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37283-5367-43B1-91E1-066D9879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3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303-6B55-4710-BFB3-CF6BDEE4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2C290-F9E3-4212-B56C-15585D2E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D42C6-EA75-40CD-8953-AB29D5DF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BD419-371E-4F3A-97AE-674340D0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A5829-E91A-41C0-AB09-7DCDE49B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842ED-7D94-42A9-95EC-993A8FC0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5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228CE-781C-47E1-ABCA-CC40577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2965F-493F-4593-9A07-84A2FDD9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3282-23E4-4FC1-8770-01B28DDF3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5E52-73DA-4AA6-97EF-E6697D459E8D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F74BF-4C86-41CC-A834-4F3325BA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C3B0C-8F30-4E10-ABAB-A57D3F3E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BE64-05EB-481F-92C2-82004406B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24BB7-24C3-4AC0-8E8D-1A380708E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热弹性静力学求解器测试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DB1F6-205A-4D45-B229-FD0ACEC11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54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9A4-A883-4C31-9DC3-145FA736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求解域与使用网格：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B5421E-2E21-4CF0-95DD-36D45EB8E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07" y="1854561"/>
            <a:ext cx="8273728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53DDAD-5088-489E-A39A-749F116B3142}"/>
              </a:ext>
            </a:extLst>
          </p:cNvPr>
          <p:cNvSpPr txBox="1"/>
          <p:nvPr/>
        </p:nvSpPr>
        <p:spPr>
          <a:xfrm>
            <a:off x="9606023" y="3015205"/>
            <a:ext cx="215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单层三维网格，相当于二维问题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边界区域命名如图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E7B2FA-4F66-49C2-A5A7-D6F8413F58E8}"/>
              </a:ext>
            </a:extLst>
          </p:cNvPr>
          <p:cNvSpPr txBox="1"/>
          <p:nvPr/>
        </p:nvSpPr>
        <p:spPr>
          <a:xfrm>
            <a:off x="143719" y="2830539"/>
            <a:ext cx="26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82E836-E962-4F1E-8423-2521944E0A2B}"/>
              </a:ext>
            </a:extLst>
          </p:cNvPr>
          <p:cNvSpPr txBox="1"/>
          <p:nvPr/>
        </p:nvSpPr>
        <p:spPr>
          <a:xfrm>
            <a:off x="8849689" y="4595679"/>
            <a:ext cx="26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C2A979-7863-4C40-B0B7-737243CC1E80}"/>
              </a:ext>
            </a:extLst>
          </p:cNvPr>
          <p:cNvSpPr txBox="1"/>
          <p:nvPr/>
        </p:nvSpPr>
        <p:spPr>
          <a:xfrm>
            <a:off x="4509183" y="2546960"/>
            <a:ext cx="26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0C5A0-58AC-47AA-B237-4151C31BEA1F}"/>
              </a:ext>
            </a:extLst>
          </p:cNvPr>
          <p:cNvSpPr txBox="1"/>
          <p:nvPr/>
        </p:nvSpPr>
        <p:spPr>
          <a:xfrm>
            <a:off x="4109857" y="5035517"/>
            <a:ext cx="26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285C75-3D23-4872-8444-0BC9DF44AE20}"/>
              </a:ext>
            </a:extLst>
          </p:cNvPr>
          <p:cNvSpPr txBox="1"/>
          <p:nvPr/>
        </p:nvSpPr>
        <p:spPr>
          <a:xfrm>
            <a:off x="3785765" y="3009948"/>
            <a:ext cx="26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3FEC8A-51FB-4031-B732-65AF78BAB6F7}"/>
              </a:ext>
            </a:extLst>
          </p:cNvPr>
          <p:cNvSpPr txBox="1"/>
          <p:nvPr/>
        </p:nvSpPr>
        <p:spPr>
          <a:xfrm>
            <a:off x="3305415" y="5943666"/>
            <a:ext cx="37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纸面平行的前后面为对称</a:t>
            </a:r>
          </a:p>
        </p:txBody>
      </p:sp>
    </p:spTree>
    <p:extLst>
      <p:ext uri="{BB962C8B-B14F-4D97-AF65-F5344CB8AC3E}">
        <p14:creationId xmlns:p14="http://schemas.microsoft.com/office/powerpoint/2010/main" val="30696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24DBE-44DA-49EB-951D-592F47EE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稳态热传导定义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F5113-945D-4B3B-B0CF-4802FDE4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各向同性</a:t>
            </a:r>
            <a:r>
              <a:rPr lang="zh-CN" altLang="en-US" dirty="0"/>
              <a:t>本构</a:t>
            </a:r>
            <a:r>
              <a:rPr lang="zh-CN" altLang="zh-CN" dirty="0"/>
              <a:t>，</a:t>
            </a:r>
            <a:r>
              <a:rPr lang="en-US" altLang="zh-CN" dirty="0"/>
              <a:t>k=1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zh-CN" altLang="zh-CN" dirty="0"/>
              <a:t>左侧入口处边界：热流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zh-CN" altLang="zh-CN" dirty="0"/>
              <a:t>右侧出口处边界：线性换热基准温度</a:t>
            </a:r>
            <a:r>
              <a:rPr lang="en-US" altLang="zh-CN" dirty="0"/>
              <a:t>-15</a:t>
            </a:r>
            <a:r>
              <a:rPr lang="zh-CN" altLang="zh-CN" dirty="0"/>
              <a:t>，换热系数</a:t>
            </a:r>
            <a:r>
              <a:rPr lang="en-US" altLang="zh-CN" dirty="0"/>
              <a:t>1e-1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zh-CN" altLang="zh-CN" dirty="0"/>
              <a:t>中央壁面处为固定温度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zh-CN" altLang="zh-CN" dirty="0"/>
              <a:t>其余边界均为绝热</a:t>
            </a:r>
            <a:r>
              <a:rPr lang="en-US" altLang="zh-CN" dirty="0"/>
              <a:t>.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9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5F6F-805D-4D57-95A9-9BF0ED9B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稳态热传导结果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A38FE2-0198-4355-AB5D-2A52E053F2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51" y="1825625"/>
            <a:ext cx="9084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C0B57-DC1B-4ED9-B707-150C4A3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弹性静力学定义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7B7EB-9ECB-421E-875F-0246D899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各向同性</a:t>
            </a:r>
            <a:r>
              <a:rPr lang="zh-CN" altLang="en-US" dirty="0"/>
              <a:t>本构</a:t>
            </a:r>
            <a:r>
              <a:rPr lang="zh-CN" altLang="zh-CN" dirty="0"/>
              <a:t>，</a:t>
            </a:r>
            <a:r>
              <a:rPr lang="en-US" altLang="zh-CN" dirty="0"/>
              <a:t>E=1</a:t>
            </a:r>
            <a:r>
              <a:rPr lang="zh-CN" altLang="zh-CN" dirty="0"/>
              <a:t>，</a:t>
            </a:r>
            <a:r>
              <a:rPr lang="en-US" altLang="zh-CN" dirty="0"/>
              <a:t>nu=0.3</a:t>
            </a:r>
          </a:p>
          <a:p>
            <a:r>
              <a:rPr lang="zh-CN" altLang="en-US" dirty="0"/>
              <a:t>各向同性</a:t>
            </a:r>
            <a:r>
              <a:rPr lang="zh-CN" altLang="zh-CN" dirty="0"/>
              <a:t>热膨胀系数</a:t>
            </a:r>
            <a:r>
              <a:rPr lang="en-US" altLang="zh-CN" dirty="0"/>
              <a:t>1e-5</a:t>
            </a:r>
            <a:r>
              <a:rPr lang="zh-CN" altLang="zh-CN" dirty="0"/>
              <a:t>，基准温度</a:t>
            </a:r>
            <a:r>
              <a:rPr lang="en-US" altLang="zh-CN" dirty="0"/>
              <a:t>0</a:t>
            </a:r>
          </a:p>
          <a:p>
            <a:r>
              <a:rPr lang="zh-CN" altLang="zh-CN" dirty="0"/>
              <a:t>左侧入口边界约束</a:t>
            </a:r>
            <a:r>
              <a:rPr lang="en-US" altLang="zh-CN" dirty="0"/>
              <a:t>x</a:t>
            </a:r>
            <a:r>
              <a:rPr lang="zh-CN" altLang="zh-CN" dirty="0"/>
              <a:t>位移为</a:t>
            </a:r>
            <a:r>
              <a:rPr lang="en-US" altLang="zh-CN" dirty="0"/>
              <a:t>0</a:t>
            </a:r>
          </a:p>
          <a:p>
            <a:r>
              <a:rPr lang="zh-CN" altLang="zh-CN" dirty="0"/>
              <a:t>右侧出口边界约束全部位移为</a:t>
            </a:r>
            <a:r>
              <a:rPr lang="en-US" altLang="zh-CN" dirty="0"/>
              <a:t>0</a:t>
            </a:r>
          </a:p>
          <a:p>
            <a:r>
              <a:rPr lang="zh-CN" altLang="zh-CN" dirty="0"/>
              <a:t>纸面前后侧面约束</a:t>
            </a:r>
            <a:r>
              <a:rPr lang="en-US" altLang="zh-CN" dirty="0"/>
              <a:t>z</a:t>
            </a:r>
            <a:r>
              <a:rPr lang="zh-CN" altLang="zh-CN" dirty="0"/>
              <a:t>位移为</a:t>
            </a:r>
            <a:r>
              <a:rPr lang="en-US" altLang="zh-CN" dirty="0"/>
              <a:t>0</a:t>
            </a:r>
            <a:r>
              <a:rPr lang="zh-CN" altLang="zh-CN" dirty="0"/>
              <a:t>（对称边界）</a:t>
            </a:r>
            <a:endParaRPr lang="en-US" altLang="zh-CN" dirty="0"/>
          </a:p>
          <a:p>
            <a:r>
              <a:rPr lang="zh-CN" altLang="zh-CN" dirty="0"/>
              <a:t>上下周期边界和中央固壁为自由表面。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7ABC-597C-4209-8372-45A5F01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弹性静力学</a:t>
            </a:r>
            <a:r>
              <a:rPr lang="zh-CN" altLang="en-US" dirty="0"/>
              <a:t>结果：位移大小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F4D5A7-4D33-4049-8E93-5C894B594B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72" y="1825625"/>
            <a:ext cx="9496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7ABC-597C-4209-8372-45A5F01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弹性静力学</a:t>
            </a:r>
            <a:r>
              <a:rPr lang="zh-CN" altLang="en-US" dirty="0"/>
              <a:t>结果：</a:t>
            </a:r>
            <a:r>
              <a:rPr lang="en-US" altLang="zh-CN" dirty="0" err="1"/>
              <a:t>VonMises</a:t>
            </a:r>
            <a:r>
              <a:rPr lang="zh-CN" altLang="en-US" dirty="0"/>
              <a:t>应力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3149D57-A213-48BC-A6E8-FA229BB351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95" y="1825625"/>
            <a:ext cx="966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7ABC-597C-4209-8372-45A5F01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弹性静力学</a:t>
            </a:r>
            <a:r>
              <a:rPr lang="zh-CN" altLang="en-US" dirty="0"/>
              <a:t>结果：</a:t>
            </a:r>
            <a:r>
              <a:rPr lang="en-US" altLang="zh-CN" dirty="0" err="1"/>
              <a:t>VonMises</a:t>
            </a:r>
            <a:r>
              <a:rPr lang="zh-CN" altLang="en-US" dirty="0"/>
              <a:t>应力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21C7703-2B20-4B25-95BB-291DEB541D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121" y="1825625"/>
            <a:ext cx="5865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9F6E4-0E57-4556-A2AE-43A5810A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83507-276A-4BE0-8E52-DE60104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167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热弹性静力学求解器测试</vt:lpstr>
      <vt:lpstr>求解域与使用网格：</vt:lpstr>
      <vt:lpstr>稳态热传导定义</vt:lpstr>
      <vt:lpstr>稳态热传导结果</vt:lpstr>
      <vt:lpstr>弹性静力学定义</vt:lpstr>
      <vt:lpstr>弹性静力学结果：位移大小</vt:lpstr>
      <vt:lpstr>弹性静力学结果：VonMises应力</vt:lpstr>
      <vt:lpstr>弹性静力学结果：VonMises应力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9</cp:revision>
  <dcterms:created xsi:type="dcterms:W3CDTF">2021-08-12T06:30:51Z</dcterms:created>
  <dcterms:modified xsi:type="dcterms:W3CDTF">2021-08-12T09:19:51Z</dcterms:modified>
</cp:coreProperties>
</file>