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37453-5FA6-40C4-9A3B-803BE04E3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461F42-45F5-43F8-AAB8-7D976B4A3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CE69B-CBAE-4011-9EB0-D8DEB438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0F325-0E93-4A34-90CA-E9286699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A004B-D502-41E7-A9D2-B60E103D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8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E8CC9-B3BB-4840-8913-DBA038B2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F6F233-26C5-4654-ADC5-3315EADA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7FE45-B0AD-49E2-B96A-57023655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F675A-27E4-4F32-A921-CDE06AB7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C18F6-3918-408D-B0A6-C7C1235D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5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3EEB3-E20B-4103-9A2C-2EF20F449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50E7E3-1606-482C-8FBC-3967B4963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01E55-2C70-42EF-BCE4-CF92CAD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68C81-8F10-4756-8DFF-9B7AAE4E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758D6-42B9-4565-B014-69E35EBA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1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D8FB8-5E47-4F78-8577-1EE8D66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3AD34-0F1B-4ED7-8336-14690C34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78CC8-BD05-4B01-9156-405A55A3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3CE90-9586-4447-9EE3-23766DEE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396E0-6C80-4ACD-8CC0-A7294388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7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E01A4-96C9-4F80-869D-34C1C457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429B1-E98B-403A-9DFD-5F899F5E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172E2-5A18-4334-A1F2-B0DB279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8B474-CA5D-40A9-9E0B-9796713C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5BCF0-9AD6-448E-89E2-A9A078CF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C1A8-BC6F-4D04-B2F9-E0FF0FA5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60196-A4BD-4502-B866-2E442D75F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8139A-CA5D-4CAE-A073-9AF2A300E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344C3-D835-4DEC-9F5C-B275F874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C3865-B066-4418-8126-AF031486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FF118-368E-4C2A-8E9F-62A17C72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4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AB2D2-E84E-4185-8562-C32F9559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E0C72-D643-4EAA-828E-853D1B52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35DA1-4038-4DA1-9A13-67E04626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FF33C-BB2E-44A8-9FD8-0C4B4D648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CB279-F5E7-4C5C-A168-DC948C498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3D391-4F2F-4C43-947F-4699447A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8ED8F-3F4C-47FA-97A0-34DEB3F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34D035-50D1-4D02-AB4F-798382F2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D84D-C329-407C-AEEB-1DDB79D0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A920CA-A2C1-472A-BF3F-0BC18290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0B2AF4-F484-415A-94B0-554BD484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B8016D-D9EA-412F-83B5-7C372A04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1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93C28-4795-462E-8BD4-6FE2D93E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CFCE64-C015-4A8B-80C6-81A3EEB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E80F3-3A2D-456C-8BE9-2B125C65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23D9-FE32-46F0-8257-20E1E69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5BBA2-5560-4ABA-9A86-120FC3FB3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2FA288-01FC-4092-9CEC-03AB2754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797B5-EF3B-47A4-A4A3-EC7AE251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2143-E594-46BF-A350-A337AE7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33F29-8610-4BB6-A858-69801C62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5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B971D-1DF7-42E7-AF66-086D4162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9AB592-5FDE-45E0-BE27-92629A318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6C949-A0BA-4B9B-885A-CEA6217F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27646-DFBB-4061-85E2-44CE5C8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4C67F-825C-4D46-B405-C1728570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86032-FEDC-46ED-B8B4-E0E769A5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8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18E057-B198-493C-B070-3334C42F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BA1469-5736-4955-8307-C5E8406B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48374-340B-4A41-ADBB-34DFB0EA2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6487-DDD4-4440-889A-D74265D0608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1B48C-EF9F-476D-8950-E3A166D8A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EE042-8EF2-47CC-959B-1BC6B6B69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7306-0C2F-4F50-B1D8-CF6AFD65D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3B9F-2EEC-443F-AB95-3EB24C119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4EED9C-FFF9-4919-9CC2-29070967F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B7BED-D062-4329-97D6-83993F47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在</a:t>
            </a:r>
            <a:r>
              <a:rPr lang="en-US" altLang="zh-CN" dirty="0"/>
              <a:t>PDE</a:t>
            </a:r>
            <a:r>
              <a:rPr lang="zh-CN" altLang="en-US"/>
              <a:t>领域概述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A1948-F52A-4DA8-B987-547BAAD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RBF在PDE领域概述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1</cp:revision>
  <dcterms:created xsi:type="dcterms:W3CDTF">2021-12-13T11:28:19Z</dcterms:created>
  <dcterms:modified xsi:type="dcterms:W3CDTF">2021-12-13T11:31:01Z</dcterms:modified>
</cp:coreProperties>
</file>