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
          <p:cNvSpPr txBox="1"/>
          <p:nvPr/>
        </p:nvSpPr>
        <p:spPr>
          <a:xfrm>
            <a:off x="2745179" y="4070518"/>
            <a:ext cx="7013363" cy="1463040"/>
          </a:xfrm>
          <a:prstGeom prst="rect"/>
        </p:spPr>
        <p:txBody>
          <a:bodyPr rtlCol="0" wrap="square">
            <a:spAutoFit/>
          </a:bodyPr>
          <a:p>
            <a:r>
              <a:rPr sz="2800" lang="en-US">
                <a:solidFill>
                  <a:srgbClr val="00B0F0"/>
                </a:solidFill>
              </a:rPr>
              <a:t>P</a:t>
            </a:r>
            <a:r>
              <a:rPr sz="2800" lang="en-US">
                <a:solidFill>
                  <a:srgbClr val="00B0F0"/>
                </a:solidFill>
              </a:rPr>
              <a:t>r</a:t>
            </a:r>
            <a:r>
              <a:rPr sz="2800" lang="en-US">
                <a:solidFill>
                  <a:srgbClr val="00B0F0"/>
                </a:solidFill>
              </a:rPr>
              <a:t>e</a:t>
            </a:r>
            <a:r>
              <a:rPr sz="2800" lang="en-US">
                <a:solidFill>
                  <a:srgbClr val="00B0F0"/>
                </a:solidFill>
              </a:rPr>
              <a:t>s</a:t>
            </a:r>
            <a:r>
              <a:rPr sz="2800" lang="en-US">
                <a:solidFill>
                  <a:srgbClr val="00B0F0"/>
                </a:solidFill>
              </a:rPr>
              <a:t>e</a:t>
            </a:r>
            <a:r>
              <a:rPr sz="2800" lang="en-US">
                <a:solidFill>
                  <a:srgbClr val="00B0F0"/>
                </a:solidFill>
              </a:rPr>
              <a:t>nted</a:t>
            </a:r>
            <a:r>
              <a:rPr sz="2800" lang="en-US">
                <a:solidFill>
                  <a:srgbClr val="00B0F0"/>
                </a:solidFill>
              </a:rPr>
              <a:t> by</a:t>
            </a:r>
            <a:endParaRPr sz="2800" lang="en-US">
              <a:solidFill>
                <a:srgbClr val="00B0F0"/>
              </a:solidFill>
            </a:endParaRPr>
          </a:p>
          <a:p>
            <a:r>
              <a:rPr sz="2800" lang="en-US">
                <a:solidFill>
                  <a:srgbClr val="00B0F0"/>
                </a:solidFill>
              </a:rPr>
              <a:t>H</a:t>
            </a:r>
            <a:r>
              <a:rPr sz="2800" lang="en-US">
                <a:solidFill>
                  <a:srgbClr val="00B0F0"/>
                </a:solidFill>
              </a:rPr>
              <a:t>A</a:t>
            </a:r>
            <a:r>
              <a:rPr sz="2800" lang="en-US">
                <a:solidFill>
                  <a:srgbClr val="00B0F0"/>
                </a:solidFill>
              </a:rPr>
              <a:t>R</a:t>
            </a:r>
            <a:r>
              <a:rPr sz="2800" lang="en-US">
                <a:solidFill>
                  <a:srgbClr val="00B0F0"/>
                </a:solidFill>
              </a:rPr>
              <a:t>S</a:t>
            </a:r>
            <a:r>
              <a:rPr sz="2800" lang="en-US">
                <a:solidFill>
                  <a:srgbClr val="00B0F0"/>
                </a:solidFill>
              </a:rPr>
              <a:t>A</a:t>
            </a:r>
            <a:r>
              <a:rPr sz="2800" lang="en-US">
                <a:solidFill>
                  <a:srgbClr val="00B0F0"/>
                </a:solidFill>
              </a:rPr>
              <a:t>N</a:t>
            </a:r>
            <a:r>
              <a:rPr sz="2800" lang="en-US">
                <a:solidFill>
                  <a:srgbClr val="00B0F0"/>
                </a:solidFill>
              </a:rPr>
              <a:t> </a:t>
            </a:r>
            <a:r>
              <a:rPr sz="2800" lang="en-US">
                <a:solidFill>
                  <a:srgbClr val="00B0F0"/>
                </a:solidFill>
              </a:rPr>
              <a:t>M</a:t>
            </a:r>
            <a:r>
              <a:rPr sz="2800" lang="en-US">
                <a:solidFill>
                  <a:srgbClr val="00B0F0"/>
                </a:solidFill>
              </a:rPr>
              <a:t>.</a:t>
            </a:r>
            <a:r>
              <a:rPr sz="2800" lang="en-US">
                <a:solidFill>
                  <a:srgbClr val="00B0F0"/>
                </a:solidFill>
              </a:rPr>
              <a:t>S</a:t>
            </a:r>
            <a:endParaRPr sz="2800" lang="en-US">
              <a:solidFill>
                <a:srgbClr val="00B0F0"/>
              </a:solidFill>
            </a:endParaRPr>
          </a:p>
          <a:p>
            <a:r>
              <a:rPr sz="2800" lang="en-US">
                <a:solidFill>
                  <a:srgbClr val="00B0F0"/>
                </a:solidFill>
              </a:rPr>
              <a:t>3</a:t>
            </a:r>
            <a:r>
              <a:rPr sz="2800" lang="en-US">
                <a:solidFill>
                  <a:srgbClr val="00B0F0"/>
                </a:solidFill>
              </a:rPr>
              <a:t>r</a:t>
            </a:r>
            <a:r>
              <a:rPr sz="2800" lang="en-US">
                <a:solidFill>
                  <a:srgbClr val="00B0F0"/>
                </a:solidFill>
              </a:rPr>
              <a:t>d</a:t>
            </a:r>
            <a:r>
              <a:rPr sz="2800" lang="en-US">
                <a:solidFill>
                  <a:srgbClr val="00B0F0"/>
                </a:solidFill>
              </a:rPr>
              <a:t> </a:t>
            </a:r>
            <a:r>
              <a:rPr sz="2800" lang="en-US">
                <a:solidFill>
                  <a:srgbClr val="00B0F0"/>
                </a:solidFill>
              </a:rPr>
              <a:t>y</a:t>
            </a:r>
            <a:r>
              <a:rPr sz="2800" lang="en-US">
                <a:solidFill>
                  <a:srgbClr val="00B0F0"/>
                </a:solidFill>
              </a:rPr>
              <a:t>e</a:t>
            </a:r>
            <a:r>
              <a:rPr sz="2800" lang="en-US">
                <a:solidFill>
                  <a:srgbClr val="00B0F0"/>
                </a:solidFill>
              </a:rPr>
              <a:t>ar</a:t>
            </a:r>
            <a:r>
              <a:rPr sz="2800" lang="en-US">
                <a:solidFill>
                  <a:srgbClr val="00B0F0"/>
                </a:solidFill>
              </a:rPr>
              <a:t> </a:t>
            </a:r>
            <a:r>
              <a:rPr sz="2800" lang="en-US">
                <a:solidFill>
                  <a:srgbClr val="00B0F0"/>
                </a:solidFill>
              </a:rPr>
              <a:t>-</a:t>
            </a:r>
            <a:r>
              <a:rPr sz="2800" lang="en-US">
                <a:solidFill>
                  <a:srgbClr val="00B0F0"/>
                </a:solidFill>
              </a:rPr>
              <a:t> </a:t>
            </a:r>
            <a:r>
              <a:rPr sz="2800" lang="en-US">
                <a:solidFill>
                  <a:srgbClr val="00B0F0"/>
                </a:solidFill>
              </a:rPr>
              <a:t>M</a:t>
            </a:r>
            <a:r>
              <a:rPr sz="2800" lang="en-US">
                <a:solidFill>
                  <a:srgbClr val="00B0F0"/>
                </a:solidFill>
              </a:rPr>
              <a:t>e</a:t>
            </a:r>
            <a:r>
              <a:rPr sz="2800" lang="en-US">
                <a:solidFill>
                  <a:srgbClr val="00B0F0"/>
                </a:solidFill>
              </a:rPr>
              <a:t>c</a:t>
            </a:r>
            <a:r>
              <a:rPr sz="2800" lang="en-US">
                <a:solidFill>
                  <a:srgbClr val="00B0F0"/>
                </a:solidFill>
              </a:rPr>
              <a:t>h</a:t>
            </a:r>
            <a:r>
              <a:rPr sz="2800" lang="en-US">
                <a:solidFill>
                  <a:srgbClr val="00B0F0"/>
                </a:solidFill>
              </a:rPr>
              <a:t>a</a:t>
            </a:r>
            <a:r>
              <a:rPr sz="2800" lang="en-US">
                <a:solidFill>
                  <a:srgbClr val="00B0F0"/>
                </a:solidFill>
              </a:rPr>
              <a:t>n</a:t>
            </a:r>
            <a:r>
              <a:rPr sz="2800" lang="en-US">
                <a:solidFill>
                  <a:srgbClr val="00B0F0"/>
                </a:solidFill>
              </a:rPr>
              <a:t>ical</a:t>
            </a:r>
            <a:r>
              <a:rPr sz="2800" lang="en-US">
                <a:solidFill>
                  <a:srgbClr val="00B0F0"/>
                </a:solidFill>
              </a:rPr>
              <a:t> engineering</a:t>
            </a:r>
            <a:endParaRPr sz="2800" lang="en-US">
              <a:solidFill>
                <a:srgbClr val="00B0F0"/>
              </a:solidFill>
            </a:endParaRPr>
          </a:p>
          <a:p>
            <a:r>
              <a:rPr sz="2800" lang="en-US">
                <a:solidFill>
                  <a:srgbClr val="00B0F0"/>
                </a:solidFill>
              </a:rPr>
              <a:t>S</a:t>
            </a:r>
            <a:r>
              <a:rPr sz="2800" lang="en-US">
                <a:solidFill>
                  <a:srgbClr val="00B0F0"/>
                </a:solidFill>
              </a:rPr>
              <a:t>S</a:t>
            </a:r>
            <a:r>
              <a:rPr sz="2800" lang="en-US">
                <a:solidFill>
                  <a:srgbClr val="00B0F0"/>
                </a:solidFill>
              </a:rPr>
              <a:t>M</a:t>
            </a:r>
            <a:r>
              <a:rPr sz="2800" lang="en-US">
                <a:solidFill>
                  <a:srgbClr val="00B0F0"/>
                </a:solidFill>
              </a:rPr>
              <a:t> </a:t>
            </a:r>
            <a:r>
              <a:rPr sz="2800" lang="en-US">
                <a:solidFill>
                  <a:srgbClr val="00B0F0"/>
                </a:solidFill>
              </a:rPr>
              <a:t>I</a:t>
            </a:r>
            <a:r>
              <a:rPr sz="2800" lang="en-US">
                <a:solidFill>
                  <a:srgbClr val="00B0F0"/>
                </a:solidFill>
              </a:rPr>
              <a:t>n</a:t>
            </a:r>
            <a:r>
              <a:rPr sz="2800" lang="en-US">
                <a:solidFill>
                  <a:srgbClr val="00B0F0"/>
                </a:solidFill>
              </a:rPr>
              <a:t>s</a:t>
            </a:r>
            <a:r>
              <a:rPr sz="2800" lang="en-US">
                <a:solidFill>
                  <a:srgbClr val="00B0F0"/>
                </a:solidFill>
              </a:rPr>
              <a:t>t</a:t>
            </a:r>
            <a:r>
              <a:rPr sz="2800" lang="en-US">
                <a:solidFill>
                  <a:srgbClr val="00B0F0"/>
                </a:solidFill>
              </a:rPr>
              <a:t>itute</a:t>
            </a:r>
            <a:r>
              <a:rPr sz="2800" lang="en-US">
                <a:solidFill>
                  <a:srgbClr val="00B0F0"/>
                </a:solidFill>
              </a:rPr>
              <a:t> of</a:t>
            </a:r>
            <a:r>
              <a:rPr sz="2800" lang="en-US">
                <a:solidFill>
                  <a:srgbClr val="00B0F0"/>
                </a:solidFill>
              </a:rPr>
              <a:t> </a:t>
            </a:r>
            <a:r>
              <a:rPr sz="2800" lang="en-US">
                <a:solidFill>
                  <a:srgbClr val="00B0F0"/>
                </a:solidFill>
              </a:rPr>
              <a:t>Engineering</a:t>
            </a:r>
            <a:r>
              <a:rPr sz="2800" lang="en-US">
                <a:solidFill>
                  <a:srgbClr val="00B0F0"/>
                </a:solidFill>
              </a:rPr>
              <a:t> and</a:t>
            </a:r>
            <a:r>
              <a:rPr sz="2800" lang="en-US">
                <a:solidFill>
                  <a:srgbClr val="00B0F0"/>
                </a:solidFill>
              </a:rPr>
              <a:t> Technology</a:t>
            </a:r>
            <a:endParaRPr sz="2800" lang="en-US">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8727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4444"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2021-05-23T22:50:10Z</dcterms:created>
  <dcterms:modified xsi:type="dcterms:W3CDTF">2024-04-04T14:46:03Z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