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BE4A-D9CA-4784-B967-BE30C0D5537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5B5F-5573-40E6-B028-A045BD1D0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04800"/>
            <a:ext cx="2552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Manuals</a:t>
            </a:r>
            <a:endParaRPr lang="en-US" sz="32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990600"/>
          <a:ext cx="8000999" cy="191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371600"/>
                <a:gridCol w="457200"/>
                <a:gridCol w="3505199"/>
              </a:tblGrid>
              <a:tr h="317766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Operations Manuals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805">
                <a:tc>
                  <a:txBody>
                    <a:bodyPr/>
                    <a:lstStyle/>
                    <a:p>
                      <a:r>
                        <a:rPr lang="en-US" sz="1200" b="1" u="sng" dirty="0" smtClean="0"/>
                        <a:t>Machine Type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Name</a:t>
                      </a: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Production/Switch Tamper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MKIV - HD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sng" dirty="0" smtClean="0">
                          <a:solidFill>
                            <a:srgbClr val="0070C0"/>
                          </a:solidFill>
                        </a:rPr>
                        <a:t>5007763_B_MKIV_HD_J2_Oper.PDF</a:t>
                      </a:r>
                      <a:endParaRPr lang="en-US" sz="1000" b="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Drone Tamper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DT</a:t>
                      </a:r>
                      <a:r>
                        <a:rPr lang="en-US" sz="1000" baseline="0" dirty="0" smtClean="0"/>
                        <a:t>-2A-J2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b="0" u="sng" dirty="0" smtClean="0">
                          <a:solidFill>
                            <a:srgbClr val="0070C0"/>
                          </a:solidFill>
                        </a:rPr>
                        <a:t>5001030 Prod Drone Opn Mnl red.PDF</a:t>
                      </a:r>
                      <a:endParaRPr lang="en-US" sz="1000" b="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Production</a:t>
                      </a:r>
                      <a:r>
                        <a:rPr lang="en-US" sz="1000" baseline="0" dirty="0" smtClean="0"/>
                        <a:t>/Switch Tamper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MKVI – NZ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2009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sng" dirty="0" smtClean="0">
                          <a:solidFill>
                            <a:srgbClr val="0070C0"/>
                          </a:solidFill>
                        </a:rPr>
                        <a:t>4014304 Mk6 </a:t>
                      </a:r>
                      <a:r>
                        <a:rPr lang="en-US" sz="1000" b="0" u="sng" dirty="0" err="1" smtClean="0">
                          <a:solidFill>
                            <a:srgbClr val="0070C0"/>
                          </a:solidFill>
                        </a:rPr>
                        <a:t>Ops&amp;MaintMan.PDF</a:t>
                      </a:r>
                      <a:endParaRPr lang="en-US" sz="1000" b="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Tie Inserter/Extractor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TR-10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sng" dirty="0" smtClean="0">
                          <a:solidFill>
                            <a:srgbClr val="0070C0"/>
                          </a:solidFill>
                        </a:rPr>
                        <a:t>Tie Inserter-Extractor TR10 </a:t>
                      </a:r>
                      <a:r>
                        <a:rPr lang="en-US" sz="1000" b="0" u="sng" dirty="0" err="1" smtClean="0">
                          <a:solidFill>
                            <a:srgbClr val="0070C0"/>
                          </a:solidFill>
                        </a:rPr>
                        <a:t>Ops&amp;MaintMan</a:t>
                      </a:r>
                      <a:r>
                        <a:rPr lang="en-US" sz="1000" b="0" u="sng" dirty="0" smtClean="0">
                          <a:solidFill>
                            <a:srgbClr val="0070C0"/>
                          </a:solidFill>
                        </a:rPr>
                        <a:t> 4012259.PDF</a:t>
                      </a:r>
                      <a:endParaRPr lang="en-US" sz="1000" b="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Switch &amp; Crossing Grinder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RGH10C1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u="sng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1631A-Oper.pdf</a:t>
                      </a:r>
                      <a:endParaRPr lang="en-US" sz="1000" b="0" u="sng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3429000"/>
          <a:ext cx="8000999" cy="191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371600"/>
                <a:gridCol w="533400"/>
                <a:gridCol w="3428999"/>
              </a:tblGrid>
              <a:tr h="317766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Parts Manuals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805">
                <a:tc>
                  <a:txBody>
                    <a:bodyPr/>
                    <a:lstStyle/>
                    <a:p>
                      <a:r>
                        <a:rPr lang="en-US" sz="1200" b="1" u="sng" dirty="0" smtClean="0"/>
                        <a:t>Machine Type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Name</a:t>
                      </a: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Production/Switch Tamper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MKIV - HD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 smtClean="0">
                          <a:solidFill>
                            <a:srgbClr val="0070C0"/>
                          </a:solidFill>
                        </a:rPr>
                        <a:t>5007763_B_MKIV_HD_J2_Parts.PDF</a:t>
                      </a: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Drone</a:t>
                      </a:r>
                      <a:r>
                        <a:rPr lang="en-US" sz="1000" baseline="0" dirty="0" smtClean="0"/>
                        <a:t> Tamper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DT-2A-J2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rgbClr val="0070C0"/>
                          </a:solidFill>
                        </a:rPr>
                        <a:t>5001032 Drone Tamper 2Jupiter2 </a:t>
                      </a:r>
                      <a:r>
                        <a:rPr lang="en-US" sz="1000" u="sng" dirty="0" err="1" smtClean="0">
                          <a:solidFill>
                            <a:srgbClr val="0070C0"/>
                          </a:solidFill>
                        </a:rPr>
                        <a:t>PartsMan</a:t>
                      </a:r>
                      <a:r>
                        <a:rPr lang="en-US" sz="1000" u="sng" dirty="0" smtClean="0">
                          <a:solidFill>
                            <a:srgbClr val="0070C0"/>
                          </a:solidFill>
                        </a:rPr>
                        <a:t> 2010 BNSF.PDF</a:t>
                      </a:r>
                      <a:endParaRPr 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Production</a:t>
                      </a:r>
                      <a:r>
                        <a:rPr lang="en-US" sz="1000" baseline="0" dirty="0" smtClean="0"/>
                        <a:t>/Switch Tamper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MKVI – NZ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2009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rgbClr val="0070C0"/>
                          </a:solidFill>
                        </a:rPr>
                        <a:t>4014304 Mk6 Parts.PDF</a:t>
                      </a:r>
                      <a:endParaRPr 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Tie Inserter/Extractor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TR-10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rgbClr val="0070C0"/>
                          </a:solidFill>
                        </a:rPr>
                        <a:t>Tie Inserter-Extractor TR10 </a:t>
                      </a:r>
                      <a:r>
                        <a:rPr lang="en-US" sz="1000" u="sng" dirty="0" err="1" smtClean="0">
                          <a:solidFill>
                            <a:srgbClr val="0070C0"/>
                          </a:solidFill>
                        </a:rPr>
                        <a:t>PartsMan</a:t>
                      </a:r>
                      <a:r>
                        <a:rPr lang="en-US" sz="1000" u="sng" dirty="0" smtClean="0">
                          <a:solidFill>
                            <a:srgbClr val="0070C0"/>
                          </a:solidFill>
                        </a:rPr>
                        <a:t> 3002579.PDF</a:t>
                      </a:r>
                      <a:endParaRPr lang="en-US" sz="10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56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Switch &amp; Crossing Grinder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RGH10C1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sng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1632A-Part.pdf</a:t>
                      </a:r>
                      <a:endParaRPr lang="en-US" sz="1000" u="sng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990601"/>
            <a:ext cx="10839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3429000"/>
            <a:ext cx="10839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4800" y="5715000"/>
            <a:ext cx="670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*Pressing the file name will open the selected PDF file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113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Harsco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 Branham</dc:creator>
  <cp:lastModifiedBy>Allen Branham</cp:lastModifiedBy>
  <cp:revision>6</cp:revision>
  <dcterms:created xsi:type="dcterms:W3CDTF">2012-08-06T20:28:29Z</dcterms:created>
  <dcterms:modified xsi:type="dcterms:W3CDTF">2012-08-07T14:53:14Z</dcterms:modified>
</cp:coreProperties>
</file>