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7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77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084A665-9C7A-414D-B39D-2AAFCE7E6C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8A94EB-9383-47CC-8F88-0DC8BD9EB4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38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dp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wjAAgGi-9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6IAhXM-vp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2598" y="2674872"/>
            <a:ext cx="293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ANAMIKA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AISHWARYA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HARSHITHA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JAYA GHOSH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136"/>
            <a:ext cx="12192000" cy="8424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8448" y="3875200"/>
            <a:ext cx="2993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ANAMIKA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AISHWARYA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HARSHITHA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JAYA GHOSH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10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47" y="1"/>
            <a:ext cx="8791073" cy="5101388"/>
          </a:xfrm>
        </p:spPr>
      </p:pic>
      <p:sp>
        <p:nvSpPr>
          <p:cNvPr id="2" name="TextBox 1"/>
          <p:cNvSpPr txBox="1"/>
          <p:nvPr/>
        </p:nvSpPr>
        <p:spPr>
          <a:xfrm>
            <a:off x="3930316" y="5694947"/>
            <a:ext cx="6946231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hlinkClick r:id="rId3"/>
              </a:rPr>
              <a:t>https://youtu.be/JwjAAgGi-90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5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Effective communication can only be accomplished if it is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</a:t>
            </a:r>
            <a:r>
              <a:rPr lang="en-US" sz="2400" dirty="0" smtClean="0">
                <a:effectLst/>
              </a:rPr>
              <a:t>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effectLst/>
              </a:rPr>
              <a:t>Concise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</a:t>
            </a:r>
            <a:r>
              <a:rPr lang="en-US" sz="2400" dirty="0" smtClean="0">
                <a:effectLst/>
              </a:rPr>
              <a:t>recise</a:t>
            </a:r>
          </a:p>
          <a:p>
            <a:r>
              <a:rPr lang="en-US" sz="2400" dirty="0" smtClean="0">
                <a:effectLst/>
              </a:rPr>
              <a:t>It is equally important to capture the attention of your audience by giving them what they can understand and benefit from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869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33412" cy="6858000"/>
          </a:xfrm>
        </p:spPr>
      </p:pic>
      <p:sp>
        <p:nvSpPr>
          <p:cNvPr id="5" name="TextBox 4"/>
          <p:cNvSpPr txBox="1"/>
          <p:nvPr/>
        </p:nvSpPr>
        <p:spPr>
          <a:xfrm>
            <a:off x="2883049" y="2700169"/>
            <a:ext cx="643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anose="03070402050302030203" pitchFamily="66" charset="0"/>
              </a:rPr>
              <a:t>THANK YOU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4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284" y="192505"/>
            <a:ext cx="8928987" cy="1936556"/>
          </a:xfrm>
        </p:spPr>
        <p:txBody>
          <a:bodyPr/>
          <a:lstStyle/>
          <a:p>
            <a:r>
              <a:rPr lang="en-US" dirty="0" smtClean="0"/>
              <a:t>WHAT IS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1" y="1604211"/>
            <a:ext cx="10292565" cy="4523874"/>
          </a:xfrm>
        </p:spPr>
        <p:txBody>
          <a:bodyPr/>
          <a:lstStyle/>
          <a:p>
            <a:r>
              <a:rPr lang="en-US" dirty="0" smtClean="0"/>
              <a:t>The act of transferring information from one person to another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41" y="2534653"/>
            <a:ext cx="10120730" cy="38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1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904031" cy="13406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EFFECTIVE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04" y="2470483"/>
            <a:ext cx="5864805" cy="397844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through which people express feelings about things, themselves, and others. </a:t>
            </a:r>
            <a:endParaRPr lang="en-US" dirty="0" smtClean="0"/>
          </a:p>
          <a:p>
            <a:r>
              <a:rPr lang="en-US" dirty="0" smtClean="0"/>
              <a:t>Expressions </a:t>
            </a:r>
            <a:r>
              <a:rPr lang="en-US" dirty="0"/>
              <a:t>of positive and negative feelings about places, objects, events, policies, and ideas are called opinions.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73" y="3657600"/>
            <a:ext cx="3229305" cy="30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6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1" y="176462"/>
            <a:ext cx="10424159" cy="6561221"/>
          </a:xfrm>
        </p:spPr>
      </p:pic>
    </p:spTree>
    <p:extLst>
      <p:ext uri="{BB962C8B-B14F-4D97-AF65-F5344CB8AC3E}">
        <p14:creationId xmlns:p14="http://schemas.microsoft.com/office/powerpoint/2010/main" val="354215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50" y="-763794"/>
            <a:ext cx="12331850" cy="7621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44" y="301214"/>
            <a:ext cx="9815456" cy="587574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effectLst/>
              </a:rPr>
              <a:t>Basic Elements Of Effective Communication</a:t>
            </a:r>
            <a:endParaRPr lang="en-US" sz="4000" b="1" dirty="0" smtClean="0"/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b="1" dirty="0" smtClean="0">
                <a:effectLst/>
              </a:rPr>
              <a:t>Who?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Who was  involved in the story or incident?</a:t>
            </a:r>
            <a:endParaRPr lang="en-US" dirty="0" smtClean="0"/>
          </a:p>
          <a:p>
            <a:r>
              <a:rPr lang="en-US" b="1" dirty="0" smtClean="0">
                <a:effectLst/>
              </a:rPr>
              <a:t>What?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What happened?</a:t>
            </a:r>
            <a:endParaRPr lang="en-US" dirty="0" smtClean="0"/>
          </a:p>
          <a:p>
            <a:r>
              <a:rPr lang="en-US" b="1" dirty="0" smtClean="0">
                <a:effectLst/>
              </a:rPr>
              <a:t>Where?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Where did it happen?</a:t>
            </a:r>
            <a:endParaRPr lang="en-US" dirty="0" smtClean="0"/>
          </a:p>
          <a:p>
            <a:r>
              <a:rPr lang="en-US" b="1" dirty="0" smtClean="0">
                <a:effectLst/>
              </a:rPr>
              <a:t>When?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When did it happen?</a:t>
            </a:r>
            <a:endParaRPr lang="en-US" dirty="0" smtClean="0"/>
          </a:p>
          <a:p>
            <a:r>
              <a:rPr lang="en-US" b="1" dirty="0" smtClean="0">
                <a:effectLst/>
              </a:rPr>
              <a:t>Why?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Why did it happen?</a:t>
            </a:r>
            <a:endParaRPr lang="en-US" dirty="0" smtClean="0"/>
          </a:p>
          <a:p>
            <a:r>
              <a:rPr lang="en-US" b="1" dirty="0" smtClean="0">
                <a:effectLst/>
              </a:rPr>
              <a:t>How?</a:t>
            </a:r>
            <a:r>
              <a:rPr lang="en-US" b="0" dirty="0" smtClean="0">
                <a:effectLst/>
              </a:rPr>
              <a:t> … </a:t>
            </a:r>
            <a:r>
              <a:rPr lang="en-US" b="0" i="1" dirty="0" smtClean="0">
                <a:effectLst/>
              </a:rPr>
              <a:t>How did it happen?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ffective communication combines a set of 4 skills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62" y="2358189"/>
            <a:ext cx="7519737" cy="3818773"/>
          </a:xfrm>
        </p:spPr>
        <p:txBody>
          <a:bodyPr/>
          <a:lstStyle/>
          <a:p>
            <a:r>
              <a:rPr lang="en-US" dirty="0" smtClean="0"/>
              <a:t>Engaged listening</a:t>
            </a:r>
          </a:p>
          <a:p>
            <a:r>
              <a:rPr lang="en-US" dirty="0" smtClean="0"/>
              <a:t>Nonverbal communication</a:t>
            </a:r>
          </a:p>
          <a:p>
            <a:r>
              <a:rPr lang="en-US" dirty="0" smtClean="0"/>
              <a:t>Managing stress in the moment</a:t>
            </a:r>
          </a:p>
          <a:p>
            <a:r>
              <a:rPr lang="en-US" dirty="0" smtClean="0"/>
              <a:t>Asserting yourself in a respectful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485"/>
            <a:ext cx="12192000" cy="7462560"/>
          </a:xfrm>
        </p:spPr>
      </p:pic>
    </p:spTree>
    <p:extLst>
      <p:ext uri="{BB962C8B-B14F-4D97-AF65-F5344CB8AC3E}">
        <p14:creationId xmlns:p14="http://schemas.microsoft.com/office/powerpoint/2010/main" val="441947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380102"/>
            <a:ext cx="10267247" cy="4897751"/>
          </a:xfrm>
        </p:spPr>
      </p:pic>
      <p:sp>
        <p:nvSpPr>
          <p:cNvPr id="2" name="TextBox 1"/>
          <p:cNvSpPr txBox="1"/>
          <p:nvPr/>
        </p:nvSpPr>
        <p:spPr>
          <a:xfrm>
            <a:off x="3256547" y="5486400"/>
            <a:ext cx="834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https://youtu.be/I6IAhXM-vps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BARRIERS OF EFFECTIVE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Linguistic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  <a:p>
            <a:r>
              <a:rPr lang="en-US" dirty="0">
                <a:latin typeface="Arial Narrow" panose="020B0606020202030204" pitchFamily="34" charset="0"/>
              </a:rPr>
              <a:t>Psychological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  <a:p>
            <a:r>
              <a:rPr lang="en-US" dirty="0">
                <a:latin typeface="Arial Narrow" panose="020B0606020202030204" pitchFamily="34" charset="0"/>
              </a:rPr>
              <a:t>Emotional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  <a:p>
            <a:r>
              <a:rPr lang="en-US" dirty="0">
                <a:latin typeface="Arial Narrow" panose="020B0606020202030204" pitchFamily="34" charset="0"/>
              </a:rPr>
              <a:t>Physical Barriers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Cultural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Organizational </a:t>
            </a:r>
            <a:r>
              <a:rPr lang="en-US" dirty="0">
                <a:latin typeface="Arial Narrow" panose="020B0606020202030204" pitchFamily="34" charset="0"/>
              </a:rPr>
              <a:t>Structure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  <a:p>
            <a:r>
              <a:rPr lang="en-US" dirty="0">
                <a:latin typeface="Arial Narrow" panose="020B0606020202030204" pitchFamily="34" charset="0"/>
              </a:rPr>
              <a:t>Attitude </a:t>
            </a:r>
            <a:r>
              <a:rPr lang="en-US" dirty="0" smtClean="0">
                <a:latin typeface="Arial Narrow" panose="020B0606020202030204" pitchFamily="34" charset="0"/>
              </a:rPr>
              <a:t>Barriers</a:t>
            </a:r>
          </a:p>
        </p:txBody>
      </p:sp>
    </p:spTree>
    <p:extLst>
      <p:ext uri="{BB962C8B-B14F-4D97-AF65-F5344CB8AC3E}">
        <p14:creationId xmlns:p14="http://schemas.microsoft.com/office/powerpoint/2010/main" val="3226706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172</TotalTime>
  <Words>160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Bradley Hand ITC</vt:lpstr>
      <vt:lpstr>Calibri</vt:lpstr>
      <vt:lpstr>Century Schoolbook</vt:lpstr>
      <vt:lpstr>Corbel</vt:lpstr>
      <vt:lpstr>Times New Roman</vt:lpstr>
      <vt:lpstr>Feathered</vt:lpstr>
      <vt:lpstr>PowerPoint Presentation</vt:lpstr>
      <vt:lpstr>WHAT IS COMMUNICATION?</vt:lpstr>
      <vt:lpstr>EFFECTIVE COMMUNICATION</vt:lpstr>
      <vt:lpstr>PowerPoint Presentation</vt:lpstr>
      <vt:lpstr>PowerPoint Presentation</vt:lpstr>
      <vt:lpstr>Effective communication combines a set of 4 skills </vt:lpstr>
      <vt:lpstr>PowerPoint Presentation</vt:lpstr>
      <vt:lpstr>PowerPoint Presentation</vt:lpstr>
      <vt:lpstr>BARRIERS OF EFFECTIVE COMMUNICATION</vt:lpstr>
      <vt:lpstr>PowerPoint Presentation</vt:lpstr>
      <vt:lpstr>CONCLUSION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Harshitha</dc:creator>
  <cp:lastModifiedBy>S, Harshitha</cp:lastModifiedBy>
  <cp:revision>19</cp:revision>
  <dcterms:created xsi:type="dcterms:W3CDTF">2018-11-19T10:34:08Z</dcterms:created>
  <dcterms:modified xsi:type="dcterms:W3CDTF">2018-11-20T07:18:25Z</dcterms:modified>
</cp:coreProperties>
</file>