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90" r:id="rId2"/>
  </p:sldMasterIdLst>
  <p:notesMasterIdLst>
    <p:notesMasterId r:id="rId6"/>
  </p:notesMasterIdLst>
  <p:sldIdLst>
    <p:sldId id="2147478099" r:id="rId3"/>
    <p:sldId id="2147478098" r:id="rId4"/>
    <p:sldId id="279" r:id="rId5"/>
  </p:sldIdLst>
  <p:sldSz cx="12192000" cy="6858000"/>
  <p:notesSz cx="6858000" cy="9144000"/>
  <p:embeddedFontLst>
    <p:embeddedFont>
      <p:font typeface="Inter" panose="02000503000000020004" pitchFamily="2" charset="0"/>
      <p:regular r:id="rId7"/>
      <p:bold r:id="rId8"/>
    </p:embeddedFont>
    <p:embeddedFont>
      <p:font typeface="Inter Medium" panose="02000503000000020004" pitchFamily="2" charset="0"/>
      <p:regular r:id="rId9"/>
      <p:bold r:id="rId10"/>
    </p:embeddedFont>
    <p:embeddedFont>
      <p:font typeface="Sora" pitchFamily="2" charset="0"/>
      <p:regular r:id="rId11"/>
      <p:bold r:id="rId12"/>
    </p:embeddedFont>
    <p:embeddedFont>
      <p:font typeface="Sora Light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5" roundtripDataSignature="AMtx7mgwJaArSOoGSU0oBOsTzP1V5BCk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F41"/>
    <a:srgbClr val="D6F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83"/>
    <p:restoredTop sz="94404"/>
  </p:normalViewPr>
  <p:slideViewPr>
    <p:cSldViewPr snapToGrid="0">
      <p:cViewPr varScale="1">
        <p:scale>
          <a:sx n="108" d="100"/>
          <a:sy n="108" d="100"/>
        </p:scale>
        <p:origin x="2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1.xml"/><Relationship Id="rId68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6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font" Target="fonts/font4.fntdata"/><Relationship Id="rId65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6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3a010b68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33a010b68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66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36239B4D-C8E8-8815-0163-CE0DCE957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5f536d500_3_238:notes">
            <a:extLst>
              <a:ext uri="{FF2B5EF4-FFF2-40B4-BE49-F238E27FC236}">
                <a16:creationId xmlns:a16="http://schemas.microsoft.com/office/drawing/2014/main" id="{093F2804-766C-39A8-D862-D1F07A4CB4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35f536d500_3_238:notes">
            <a:extLst>
              <a:ext uri="{FF2B5EF4-FFF2-40B4-BE49-F238E27FC236}">
                <a16:creationId xmlns:a16="http://schemas.microsoft.com/office/drawing/2014/main" id="{1964970D-C852-0643-8755-CD01ABA4D6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5045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5f536d500_3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135f536d500_3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title"/>
          </p:nvPr>
        </p:nvSpPr>
        <p:spPr>
          <a:xfrm>
            <a:off x="415600" y="15080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sldNum" idx="12"/>
          </p:nvPr>
        </p:nvSpPr>
        <p:spPr>
          <a:xfrm>
            <a:off x="11044695" y="6342709"/>
            <a:ext cx="73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Big Headline">
  <p:cSld name="Header + Big Headlin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>
            <a:spLocks noGrp="1"/>
          </p:cNvSpPr>
          <p:nvPr>
            <p:ph type="title"/>
          </p:nvPr>
        </p:nvSpPr>
        <p:spPr>
          <a:xfrm>
            <a:off x="415600" y="15080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title" idx="2"/>
          </p:nvPr>
        </p:nvSpPr>
        <p:spPr>
          <a:xfrm>
            <a:off x="415600" y="1151400"/>
            <a:ext cx="11360700" cy="4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700"/>
              <a:buFont typeface="Sora"/>
              <a:buChar char="⬝"/>
              <a:defRPr sz="3530"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Sora"/>
              <a:buChar char="○"/>
              <a:defRPr sz="64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Sora"/>
              <a:buChar char="■"/>
              <a:defRPr sz="64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Sora"/>
              <a:buChar char="●"/>
              <a:defRPr sz="64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Sora"/>
              <a:buChar char="○"/>
              <a:defRPr sz="64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Sora"/>
              <a:buChar char="■"/>
              <a:defRPr sz="64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Sora"/>
              <a:buChar char="●"/>
              <a:defRPr sz="64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Sora"/>
              <a:buChar char="○"/>
              <a:defRPr sz="64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Sora"/>
              <a:buChar char="■"/>
              <a:defRPr sz="64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11044695" y="6342709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88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867E-B1F9-FAEA-E9CB-E7CCFD8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A00-96E9-80C2-D873-F53BF9EB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09A9-B683-FC31-3A41-3A7C6002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00B9-4D11-BE43-A828-066B80D65BBE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50BB-4E09-CE8C-AD7E-880458B5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D7B67-8226-A4BA-4CE0-E7FD7F3E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CE97-AD2C-1A4F-958A-F3FFB8497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8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8"/>
          <p:cNvSpPr txBox="1">
            <a:spLocks noGrp="1"/>
          </p:cNvSpPr>
          <p:nvPr>
            <p:ph type="title"/>
          </p:nvPr>
        </p:nvSpPr>
        <p:spPr>
          <a:xfrm>
            <a:off x="415600" y="15080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body" idx="1"/>
          </p:nvPr>
        </p:nvSpPr>
        <p:spPr>
          <a:xfrm>
            <a:off x="415375" y="1151400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sldNum" idx="12"/>
          </p:nvPr>
        </p:nvSpPr>
        <p:spPr>
          <a:xfrm>
            <a:off x="11044695" y="6342709"/>
            <a:ext cx="73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TITLE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/>
          <p:nvPr/>
        </p:nvSpPr>
        <p:spPr>
          <a:xfrm>
            <a:off x="9183575" y="100"/>
            <a:ext cx="3008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39"/>
          <p:cNvPicPr preferRelativeResize="0"/>
          <p:nvPr/>
        </p:nvPicPr>
        <p:blipFill rotWithShape="1">
          <a:blip r:embed="rId2">
            <a:alphaModFix/>
          </a:blip>
          <a:srcRect l="44704" t="18075" r="8042" b="-25222"/>
          <a:stretch/>
        </p:blipFill>
        <p:spPr>
          <a:xfrm>
            <a:off x="9183575" y="2"/>
            <a:ext cx="30087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9"/>
          <p:cNvSpPr txBox="1">
            <a:spLocks noGrp="1"/>
          </p:cNvSpPr>
          <p:nvPr>
            <p:ph type="subTitle" idx="1"/>
          </p:nvPr>
        </p:nvSpPr>
        <p:spPr>
          <a:xfrm>
            <a:off x="415600" y="3505200"/>
            <a:ext cx="56805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3700"/>
              <a:buNone/>
              <a:defRPr sz="3700">
                <a:solidFill>
                  <a:srgbClr val="78909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3700"/>
              <a:buNone/>
              <a:defRPr sz="3700">
                <a:solidFill>
                  <a:srgbClr val="78909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3700"/>
              <a:buNone/>
              <a:defRPr sz="3700">
                <a:solidFill>
                  <a:srgbClr val="78909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3700"/>
              <a:buNone/>
              <a:defRPr sz="3700">
                <a:solidFill>
                  <a:srgbClr val="78909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3700"/>
              <a:buNone/>
              <a:defRPr sz="3700">
                <a:solidFill>
                  <a:srgbClr val="78909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3700"/>
              <a:buNone/>
              <a:defRPr sz="3700">
                <a:solidFill>
                  <a:srgbClr val="78909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3700"/>
              <a:buNone/>
              <a:defRPr sz="3700">
                <a:solidFill>
                  <a:srgbClr val="78909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3700"/>
              <a:buNone/>
              <a:defRPr sz="3700">
                <a:solidFill>
                  <a:srgbClr val="78909C"/>
                </a:solidFill>
              </a:defRPr>
            </a:lvl9pPr>
          </a:lstStyle>
          <a:p>
            <a:endParaRPr/>
          </a:p>
        </p:txBody>
      </p:sp>
      <p:pic>
        <p:nvPicPr>
          <p:cNvPr id="37" name="Google Shape;3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0" y="490150"/>
            <a:ext cx="1785476" cy="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9"/>
          <p:cNvSpPr txBox="1">
            <a:spLocks noGrp="1"/>
          </p:cNvSpPr>
          <p:nvPr>
            <p:ph type="ctrTitle"/>
          </p:nvPr>
        </p:nvSpPr>
        <p:spPr>
          <a:xfrm>
            <a:off x="415600" y="1435600"/>
            <a:ext cx="6063300" cy="2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or Slide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>
            <a:spLocks noGrp="1"/>
          </p:cNvSpPr>
          <p:nvPr>
            <p:ph type="title"/>
          </p:nvPr>
        </p:nvSpPr>
        <p:spPr>
          <a:xfrm>
            <a:off x="415600" y="914400"/>
            <a:ext cx="5393700" cy="23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subTitle" idx="1"/>
          </p:nvPr>
        </p:nvSpPr>
        <p:spPr>
          <a:xfrm>
            <a:off x="415600" y="34286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body" idx="2"/>
          </p:nvPr>
        </p:nvSpPr>
        <p:spPr>
          <a:xfrm>
            <a:off x="6586000" y="9144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sldNum" idx="12"/>
          </p:nvPr>
        </p:nvSpPr>
        <p:spPr>
          <a:xfrm>
            <a:off x="11306004" y="6425334"/>
            <a:ext cx="47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ldNum" idx="3"/>
          </p:nvPr>
        </p:nvSpPr>
        <p:spPr>
          <a:xfrm>
            <a:off x="11044695" y="6342709"/>
            <a:ext cx="73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8"/>
          <p:cNvSpPr txBox="1">
            <a:spLocks noGrp="1"/>
          </p:cNvSpPr>
          <p:nvPr>
            <p:ph type="title"/>
          </p:nvPr>
        </p:nvSpPr>
        <p:spPr>
          <a:xfrm>
            <a:off x="415600" y="15080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body" idx="1"/>
          </p:nvPr>
        </p:nvSpPr>
        <p:spPr>
          <a:xfrm>
            <a:off x="415375" y="1151400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sldNum" idx="12"/>
          </p:nvPr>
        </p:nvSpPr>
        <p:spPr>
          <a:xfrm>
            <a:off x="11044695" y="6342709"/>
            <a:ext cx="73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265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/>
          <p:nvPr/>
        </p:nvSpPr>
        <p:spPr>
          <a:xfrm>
            <a:off x="9183575" y="100"/>
            <a:ext cx="3008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39"/>
          <p:cNvPicPr preferRelativeResize="0"/>
          <p:nvPr/>
        </p:nvPicPr>
        <p:blipFill rotWithShape="1">
          <a:blip r:embed="rId2">
            <a:alphaModFix/>
          </a:blip>
          <a:srcRect l="44704" t="18075" r="8042" b="-25222"/>
          <a:stretch/>
        </p:blipFill>
        <p:spPr>
          <a:xfrm>
            <a:off x="9183575" y="2"/>
            <a:ext cx="30087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9"/>
          <p:cNvSpPr txBox="1">
            <a:spLocks noGrp="1"/>
          </p:cNvSpPr>
          <p:nvPr>
            <p:ph type="subTitle" idx="1"/>
          </p:nvPr>
        </p:nvSpPr>
        <p:spPr>
          <a:xfrm>
            <a:off x="415600" y="3505200"/>
            <a:ext cx="56805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3700"/>
              <a:buNone/>
              <a:defRPr sz="3700">
                <a:solidFill>
                  <a:srgbClr val="78909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3700"/>
              <a:buNone/>
              <a:defRPr sz="3700">
                <a:solidFill>
                  <a:srgbClr val="78909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3700"/>
              <a:buNone/>
              <a:defRPr sz="3700">
                <a:solidFill>
                  <a:srgbClr val="78909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3700"/>
              <a:buNone/>
              <a:defRPr sz="3700">
                <a:solidFill>
                  <a:srgbClr val="78909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3700"/>
              <a:buNone/>
              <a:defRPr sz="3700">
                <a:solidFill>
                  <a:srgbClr val="78909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3700"/>
              <a:buNone/>
              <a:defRPr sz="3700">
                <a:solidFill>
                  <a:srgbClr val="78909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3700"/>
              <a:buNone/>
              <a:defRPr sz="3700">
                <a:solidFill>
                  <a:srgbClr val="78909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909C"/>
              </a:buClr>
              <a:buSzPts val="3700"/>
              <a:buNone/>
              <a:defRPr sz="3700">
                <a:solidFill>
                  <a:srgbClr val="78909C"/>
                </a:solidFill>
              </a:defRPr>
            </a:lvl9pPr>
          </a:lstStyle>
          <a:p>
            <a:endParaRPr/>
          </a:p>
        </p:txBody>
      </p:sp>
      <p:pic>
        <p:nvPicPr>
          <p:cNvPr id="37" name="Google Shape;3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0" y="490150"/>
            <a:ext cx="1785476" cy="4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9"/>
          <p:cNvSpPr txBox="1">
            <a:spLocks noGrp="1"/>
          </p:cNvSpPr>
          <p:nvPr>
            <p:ph type="ctrTitle"/>
          </p:nvPr>
        </p:nvSpPr>
        <p:spPr>
          <a:xfrm>
            <a:off x="415600" y="1435600"/>
            <a:ext cx="6063300" cy="2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0236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or Slide">
  <p:cSld name="Separator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4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>
            <a:spLocks noGrp="1"/>
          </p:cNvSpPr>
          <p:nvPr>
            <p:ph type="title"/>
          </p:nvPr>
        </p:nvSpPr>
        <p:spPr>
          <a:xfrm>
            <a:off x="415600" y="914400"/>
            <a:ext cx="5393700" cy="23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subTitle" idx="1"/>
          </p:nvPr>
        </p:nvSpPr>
        <p:spPr>
          <a:xfrm>
            <a:off x="415600" y="34286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body" idx="2"/>
          </p:nvPr>
        </p:nvSpPr>
        <p:spPr>
          <a:xfrm>
            <a:off x="6586000" y="9144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sldNum" idx="12"/>
          </p:nvPr>
        </p:nvSpPr>
        <p:spPr>
          <a:xfrm>
            <a:off x="11306004" y="6425334"/>
            <a:ext cx="4704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ldNum" idx="3"/>
          </p:nvPr>
        </p:nvSpPr>
        <p:spPr>
          <a:xfrm>
            <a:off x="11044695" y="6342709"/>
            <a:ext cx="73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29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hyperlink" Target="http://www.skewb.ai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kewb.ai/" TargetMode="External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15600" y="15080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15375" y="1151400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rm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Inter"/>
              <a:buChar char="●"/>
              <a:defRPr sz="1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○"/>
              <a:defRPr sz="16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■"/>
              <a:defRPr sz="16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  <a:defRPr sz="16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○"/>
              <a:defRPr sz="16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■"/>
              <a:defRPr sz="16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  <a:defRPr sz="16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○"/>
              <a:defRPr sz="16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■"/>
              <a:defRPr sz="16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/>
          <p:nvPr/>
        </p:nvSpPr>
        <p:spPr>
          <a:xfrm>
            <a:off x="415599" y="6317551"/>
            <a:ext cx="114237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760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" name="Google Shape;9;p33"/>
          <p:cNvSpPr/>
          <p:nvPr/>
        </p:nvSpPr>
        <p:spPr>
          <a:xfrm rot="5400000">
            <a:off x="5861475" y="524400"/>
            <a:ext cx="471900" cy="121950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3"/>
          <p:cNvSpPr txBox="1"/>
          <p:nvPr/>
        </p:nvSpPr>
        <p:spPr>
          <a:xfrm>
            <a:off x="1013400" y="6448988"/>
            <a:ext cx="3610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2427"/>
                </a:solidFill>
                <a:latin typeface="Inter Medium"/>
                <a:ea typeface="Inter Medium"/>
                <a:cs typeface="Inter Medium"/>
                <a:sym typeface="Inter Medium"/>
              </a:rPr>
              <a:t>Private and confidential | © Skewb | </a:t>
            </a:r>
            <a:r>
              <a:rPr lang="en-US" sz="1100" b="0" i="0" u="sng" strike="noStrike" cap="none">
                <a:solidFill>
                  <a:srgbClr val="1C2427"/>
                </a:solidFill>
                <a:latin typeface="Inter Medium"/>
                <a:ea typeface="Inter Medium"/>
                <a:cs typeface="Inter Medium"/>
                <a:sym typeface="Inter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www.skewb.ai</a:t>
            </a:r>
            <a:endParaRPr sz="1100" b="0" i="0" u="none" strike="noStrike" cap="none">
              <a:solidFill>
                <a:srgbClr val="1C242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1" name="Google Shape;11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925" y="6449001"/>
            <a:ext cx="329788" cy="3540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>
          <p15:clr>
            <a:srgbClr val="EA4335"/>
          </p15:clr>
        </p15:guide>
        <p15:guide id="2" orient="horz" pos="4032">
          <p15:clr>
            <a:srgbClr val="EA4335"/>
          </p15:clr>
        </p15:guide>
        <p15:guide id="3" pos="262">
          <p15:clr>
            <a:srgbClr val="EA4335"/>
          </p15:clr>
        </p15:guide>
        <p15:guide id="4" pos="7418">
          <p15:clr>
            <a:srgbClr val="EA4335"/>
          </p15:clr>
        </p15:guide>
        <p15:guide id="5" orient="horz" pos="725">
          <p15:clr>
            <a:srgbClr val="EA4335"/>
          </p15:clr>
        </p15:guide>
        <p15:guide id="6" orient="horz" pos="2160">
          <p15:clr>
            <a:srgbClr val="EA4335"/>
          </p15:clr>
        </p15:guide>
        <p15:guide id="7" pos="384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15600" y="15080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lt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ra Light"/>
              <a:buNone/>
              <a:defRPr sz="2500" b="0" i="0" u="none" strike="noStrike" cap="none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15375" y="1151400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rm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Inter"/>
              <a:buChar char="●"/>
              <a:defRPr sz="19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○"/>
              <a:defRPr sz="16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■"/>
              <a:defRPr sz="16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  <a:defRPr sz="16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○"/>
              <a:defRPr sz="16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■"/>
              <a:defRPr sz="16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  <a:defRPr sz="16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○"/>
              <a:defRPr sz="16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■"/>
              <a:defRPr sz="16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/>
          <p:nvPr/>
        </p:nvSpPr>
        <p:spPr>
          <a:xfrm>
            <a:off x="415599" y="6317551"/>
            <a:ext cx="114237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8760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" name="Google Shape;9;p33"/>
          <p:cNvSpPr/>
          <p:nvPr/>
        </p:nvSpPr>
        <p:spPr>
          <a:xfrm rot="5400000">
            <a:off x="5861475" y="524400"/>
            <a:ext cx="471900" cy="121950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3"/>
          <p:cNvSpPr txBox="1"/>
          <p:nvPr/>
        </p:nvSpPr>
        <p:spPr>
          <a:xfrm>
            <a:off x="1013400" y="6448988"/>
            <a:ext cx="3610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1C2427"/>
                </a:solidFill>
                <a:latin typeface="Inter Medium"/>
                <a:ea typeface="Inter Medium"/>
                <a:cs typeface="Inter Medium"/>
                <a:sym typeface="Inter Medium"/>
              </a:rPr>
              <a:t>Private and confidential | © Skewb | </a:t>
            </a:r>
            <a:r>
              <a:rPr lang="en-US" sz="1100" b="0" i="0" u="sng" strike="noStrike" cap="none">
                <a:solidFill>
                  <a:srgbClr val="1C2427"/>
                </a:solidFill>
                <a:latin typeface="Inter Medium"/>
                <a:ea typeface="Inter Medium"/>
                <a:cs typeface="Inter Medium"/>
                <a:sym typeface="Inter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www.skewb.ai</a:t>
            </a:r>
            <a:endParaRPr sz="1100" b="0" i="0" u="none" strike="noStrike" cap="none">
              <a:solidFill>
                <a:srgbClr val="1C2427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1" name="Google Shape;11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925" y="6449001"/>
            <a:ext cx="329788" cy="354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424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>
          <p15:clr>
            <a:srgbClr val="EA4335"/>
          </p15:clr>
        </p15:guide>
        <p15:guide id="2" orient="horz" pos="4032">
          <p15:clr>
            <a:srgbClr val="EA4335"/>
          </p15:clr>
        </p15:guide>
        <p15:guide id="3" pos="262">
          <p15:clr>
            <a:srgbClr val="EA4335"/>
          </p15:clr>
        </p15:guide>
        <p15:guide id="4" pos="7418">
          <p15:clr>
            <a:srgbClr val="EA4335"/>
          </p15:clr>
        </p15:guide>
        <p15:guide id="5" orient="horz" pos="725">
          <p15:clr>
            <a:srgbClr val="EA4335"/>
          </p15:clr>
        </p15:guide>
        <p15:guide id="6" orient="horz" pos="2160">
          <p15:clr>
            <a:srgbClr val="EA4335"/>
          </p15:clr>
        </p15:guide>
        <p15:guide id="7" pos="38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andeep.pandey@skewb.a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3a010b687_0_18"/>
          <p:cNvSpPr txBox="1"/>
          <p:nvPr/>
        </p:nvSpPr>
        <p:spPr>
          <a:xfrm>
            <a:off x="8377850" y="6448988"/>
            <a:ext cx="3610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C2427"/>
                </a:solidFill>
                <a:effectLst/>
                <a:uLnTx/>
                <a:uFillTx/>
                <a:latin typeface="Inter Medium"/>
                <a:ea typeface="Inter Medium"/>
                <a:cs typeface="Inter Medium"/>
                <a:sym typeface="Inter Medium"/>
              </a:rPr>
              <a:t>6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1C2427"/>
              </a:solidFill>
              <a:effectLst/>
              <a:uLnTx/>
              <a:uFillTx/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" name="Google Shape;108;g133a010b687_0_18">
            <a:extLst>
              <a:ext uri="{FF2B5EF4-FFF2-40B4-BE49-F238E27FC236}">
                <a16:creationId xmlns:a16="http://schemas.microsoft.com/office/drawing/2014/main" id="{1A33B904-69A8-43CD-7F10-8DB56B808A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903" y="3961650"/>
            <a:ext cx="5712019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algn="ctr"/>
            <a:r>
              <a:rPr lang="en-US" sz="4000" dirty="0">
                <a:solidFill>
                  <a:schemeClr val="accent6"/>
                </a:solidFill>
                <a:latin typeface="+mn-lt"/>
              </a:rPr>
              <a:t>Skewb: Democratizing Marketing Analytics with Generative AI</a:t>
            </a:r>
            <a:br>
              <a:rPr lang="en-US" sz="4400" dirty="0">
                <a:solidFill>
                  <a:schemeClr val="accent6"/>
                </a:solidFill>
                <a:latin typeface="+mn-lt"/>
              </a:rPr>
            </a:br>
            <a:br>
              <a:rPr lang="en-US" sz="4400" dirty="0">
                <a:solidFill>
                  <a:schemeClr val="accent6"/>
                </a:solidFill>
                <a:latin typeface="+mn-lt"/>
              </a:rPr>
            </a:b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D705A63B-3477-0CE0-DA22-6BF9AA566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14832"/>
          <a:stretch/>
        </p:blipFill>
        <p:spPr>
          <a:xfrm>
            <a:off x="7263740" y="238338"/>
            <a:ext cx="4572000" cy="584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1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3">
          <a:extLst>
            <a:ext uri="{FF2B5EF4-FFF2-40B4-BE49-F238E27FC236}">
              <a16:creationId xmlns:a16="http://schemas.microsoft.com/office/drawing/2014/main" id="{B5574694-0415-53D2-1597-DDB63A522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5f536d500_3_238">
            <a:extLst>
              <a:ext uri="{FF2B5EF4-FFF2-40B4-BE49-F238E27FC236}">
                <a16:creationId xmlns:a16="http://schemas.microsoft.com/office/drawing/2014/main" id="{6150C4C7-8E8B-AB3C-1063-E77B057E0D02}"/>
              </a:ext>
            </a:extLst>
          </p:cNvPr>
          <p:cNvSpPr txBox="1"/>
          <p:nvPr/>
        </p:nvSpPr>
        <p:spPr>
          <a:xfrm>
            <a:off x="8377850" y="6448988"/>
            <a:ext cx="3610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C2427"/>
                </a:solidFill>
                <a:effectLst/>
                <a:uLnTx/>
                <a:uFillTx/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1C2427"/>
              </a:solidFill>
              <a:effectLst/>
              <a:uLnTx/>
              <a:uFillTx/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93BE01-585E-8CF0-3F86-E2B24C107BD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9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5f536d500_3_263"/>
          <p:cNvSpPr/>
          <p:nvPr/>
        </p:nvSpPr>
        <p:spPr>
          <a:xfrm>
            <a:off x="6858853" y="6886556"/>
            <a:ext cx="4634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g135f536d500_3_263"/>
          <p:cNvSpPr/>
          <p:nvPr/>
        </p:nvSpPr>
        <p:spPr>
          <a:xfrm>
            <a:off x="2688750" y="2258100"/>
            <a:ext cx="7401600" cy="23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Thank you.</a:t>
            </a:r>
            <a:endParaRPr sz="9600" b="0" i="0" u="none" strike="noStrike" cap="none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6" name="Google Shape;366;g135f536d500_3_263"/>
          <p:cNvSpPr/>
          <p:nvPr/>
        </p:nvSpPr>
        <p:spPr>
          <a:xfrm>
            <a:off x="2863245" y="5175210"/>
            <a:ext cx="3871188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E3B40"/>
                </a:solidFill>
                <a:latin typeface="Inter"/>
                <a:ea typeface="Inter"/>
                <a:cs typeface="Inter"/>
                <a:sym typeface="Inter"/>
              </a:rPr>
              <a:t>Contact us:</a:t>
            </a:r>
            <a:endParaRPr sz="1800" b="0" i="0" u="none" strike="noStrike" cap="none" dirty="0">
              <a:solidFill>
                <a:srgbClr val="2E3B4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0" i="0" u="sng" strike="noStrike" cap="none" dirty="0">
                <a:solidFill>
                  <a:srgbClr val="2E3B40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Sandeep.pandey@skewb.ai</a:t>
            </a:r>
            <a:endParaRPr sz="1800" b="0" i="0" u="none" strike="noStrike" cap="none" dirty="0">
              <a:solidFill>
                <a:srgbClr val="2E3B4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2E3B4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kewb-Light Theme">
  <a:themeElements>
    <a:clrScheme name="Simple Dark">
      <a:dk1>
        <a:srgbClr val="FFFFFF"/>
      </a:dk1>
      <a:lt1>
        <a:srgbClr val="1C2427"/>
      </a:lt1>
      <a:dk2>
        <a:srgbClr val="1C2427"/>
      </a:dk2>
      <a:lt2>
        <a:srgbClr val="ADADAD"/>
      </a:lt2>
      <a:accent1>
        <a:srgbClr val="D6FF41"/>
      </a:accent1>
      <a:accent2>
        <a:srgbClr val="7D9CA6"/>
      </a:accent2>
      <a:accent3>
        <a:srgbClr val="AEBFC9"/>
      </a:accent3>
      <a:accent4>
        <a:srgbClr val="CAD5DA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kewb-Light Theme">
  <a:themeElements>
    <a:clrScheme name="Simple Dark">
      <a:dk1>
        <a:srgbClr val="FFFFFF"/>
      </a:dk1>
      <a:lt1>
        <a:srgbClr val="1C2427"/>
      </a:lt1>
      <a:dk2>
        <a:srgbClr val="1C2427"/>
      </a:dk2>
      <a:lt2>
        <a:srgbClr val="ADADAD"/>
      </a:lt2>
      <a:accent1>
        <a:srgbClr val="D6FF41"/>
      </a:accent1>
      <a:accent2>
        <a:srgbClr val="7D9CA6"/>
      </a:accent2>
      <a:accent3>
        <a:srgbClr val="AEBFC9"/>
      </a:accent3>
      <a:accent4>
        <a:srgbClr val="CAD5DA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28604</TotalTime>
  <Words>25</Words>
  <Application>Microsoft Macintosh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Sora</vt:lpstr>
      <vt:lpstr>Inter</vt:lpstr>
      <vt:lpstr>Sora Light</vt:lpstr>
      <vt:lpstr>Inter Medium</vt:lpstr>
      <vt:lpstr>Arial</vt:lpstr>
      <vt:lpstr>Skewb-Light Theme</vt:lpstr>
      <vt:lpstr>1_Skewb-Light Theme</vt:lpstr>
      <vt:lpstr>Skewb: Democratizing Marketing Analytics with Generative AI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chhajed</dc:creator>
  <cp:lastModifiedBy>Sandeep Pandey</cp:lastModifiedBy>
  <cp:revision>83</cp:revision>
  <dcterms:modified xsi:type="dcterms:W3CDTF">2025-06-16T09:21:52Z</dcterms:modified>
</cp:coreProperties>
</file>