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4" r:id="rId5"/>
    <p:sldId id="295" r:id="rId6"/>
    <p:sldId id="292" r:id="rId7"/>
    <p:sldId id="297" r:id="rId8"/>
    <p:sldId id="299" r:id="rId9"/>
    <p:sldId id="296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 snapToObjects="1">
      <p:cViewPr varScale="1">
        <p:scale>
          <a:sx n="80" d="100"/>
          <a:sy n="80" d="100"/>
        </p:scale>
        <p:origin x="782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446365"/>
            <a:ext cx="5385816" cy="1225296"/>
          </a:xfrm>
        </p:spPr>
        <p:txBody>
          <a:bodyPr/>
          <a:lstStyle/>
          <a:p>
            <a:r>
              <a:rPr lang="en-US" dirty="0"/>
              <a:t>TAXI DEMAND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36" y="3022890"/>
            <a:ext cx="4229728" cy="1374297"/>
          </a:xfrm>
        </p:spPr>
        <p:txBody>
          <a:bodyPr/>
          <a:lstStyle/>
          <a:p>
            <a:r>
              <a:rPr lang="en-US" sz="1800" dirty="0"/>
              <a:t>Harsh Bhardwaj (20BEC0198)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569" y="676657"/>
            <a:ext cx="5693664" cy="1434532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PROBLEM STATEMENT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568" y="2340325"/>
            <a:ext cx="6340019" cy="3415015"/>
          </a:xfrm>
        </p:spPr>
        <p:txBody>
          <a:bodyPr/>
          <a:lstStyle/>
          <a:p>
            <a:r>
              <a:rPr lang="en-US" sz="1600" dirty="0"/>
              <a:t>New York City has one of the busiest roads and highest demands for taxis. Despite the availability of a large amount of taxi trip data in New York City, there is still a lack of accurate and efficient methods for predicting the demand for yellow taxis. This presents a challenge for taxi companies and drivers who want to optimize their resources and provide better service to customers. Therefore, the aim of this project is to develop a machine learning model that can accurately predict the demand for yellow taxis in New York City based on historical trip data.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projects have been made for predicting taxi demands, however, very few focus on a single city.  Furthermore, the most suitable machine learning algorithm has not been identified.</a:t>
            </a:r>
          </a:p>
          <a:p>
            <a:r>
              <a:rPr lang="en-US" dirty="0"/>
              <a:t>Our project uses Linear Regression, Random Forest and Gradient Boosting for calculating the demand for taxis within areas in New York City.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BF6B-15DB-56AF-4EA3-F32FD463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53" y="2288153"/>
            <a:ext cx="6422315" cy="683648"/>
          </a:xfrm>
        </p:spPr>
        <p:txBody>
          <a:bodyPr/>
          <a:lstStyle/>
          <a:p>
            <a:r>
              <a:rPr lang="en-IN" sz="4400" dirty="0">
                <a:latin typeface="+mj-lt"/>
              </a:rPr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3B25-7A11-FA04-5F63-17F6F8DF2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0143" y="3213847"/>
            <a:ext cx="6139928" cy="2312894"/>
          </a:xfrm>
        </p:spPr>
        <p:txBody>
          <a:bodyPr/>
          <a:lstStyle/>
          <a:p>
            <a:r>
              <a:rPr lang="en-IN" sz="2000" dirty="0"/>
              <a:t>The project aims to build a machine learning model to accurately predict the demand for taxis across various areas in New York City. </a:t>
            </a:r>
          </a:p>
          <a:p>
            <a:r>
              <a:rPr lang="en-IN" sz="2000" dirty="0"/>
              <a:t>This will be of utmost importance for ridesharing apps to allocate more vehicles to areas or times with greater demand and increase the ride prices at peak hours.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D164-C88B-2478-FAA8-E254F09F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B0124-C766-2719-3E83-97C053C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32D93-D63B-366C-54E6-88268B50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078" y="3017520"/>
            <a:ext cx="1993392" cy="557784"/>
          </a:xfrm>
        </p:spPr>
        <p:txBody>
          <a:bodyPr/>
          <a:lstStyle/>
          <a:p>
            <a:r>
              <a:rPr lang="en-IN" cap="none" dirty="0"/>
              <a:t>Data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8E4A5-92C8-8A9E-D36D-18EA667C0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78910" y="2848926"/>
            <a:ext cx="1993392" cy="914395"/>
          </a:xfrm>
        </p:spPr>
        <p:txBody>
          <a:bodyPr/>
          <a:lstStyle/>
          <a:p>
            <a:r>
              <a:rPr lang="en-IN" cap="none" dirty="0"/>
              <a:t>Data Cleaning and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507E70-0C3E-83A2-3BCB-E6ED8FC78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6743" y="2991802"/>
            <a:ext cx="1993392" cy="557784"/>
          </a:xfrm>
        </p:spPr>
        <p:txBody>
          <a:bodyPr/>
          <a:lstStyle/>
          <a:p>
            <a:r>
              <a:rPr lang="en-IN" cap="none" dirty="0"/>
              <a:t>K- means clustering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D5660C-4316-9688-08E8-AD89503FE9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7716" y="2983229"/>
            <a:ext cx="1993392" cy="557784"/>
          </a:xfrm>
        </p:spPr>
        <p:txBody>
          <a:bodyPr/>
          <a:lstStyle/>
          <a:p>
            <a:r>
              <a:rPr lang="en-IN" cap="none" dirty="0"/>
              <a:t>Model Training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78C887-226E-1DA2-12E2-156E48E6CF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9711" y="4561712"/>
            <a:ext cx="1993392" cy="557784"/>
          </a:xfrm>
        </p:spPr>
        <p:txBody>
          <a:bodyPr/>
          <a:lstStyle/>
          <a:p>
            <a:r>
              <a:rPr lang="en-IN" cap="none" dirty="0"/>
              <a:t>Testing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08D5D6-6E3D-7DC7-9405-2C79FC33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384" y="932688"/>
            <a:ext cx="8165592" cy="768096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D23013C-91E4-2B63-AF39-69889AD5499F}"/>
              </a:ext>
            </a:extLst>
          </p:cNvPr>
          <p:cNvSpPr txBox="1">
            <a:spLocks/>
          </p:cNvSpPr>
          <p:nvPr/>
        </p:nvSpPr>
        <p:spPr>
          <a:xfrm>
            <a:off x="2190082" y="4561712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cap="none" dirty="0"/>
              <a:t>Model Evaluation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4D5A6D9-DFE1-8B96-344B-A5DD1180246E}"/>
              </a:ext>
            </a:extLst>
          </p:cNvPr>
          <p:cNvSpPr txBox="1">
            <a:spLocks/>
          </p:cNvSpPr>
          <p:nvPr/>
        </p:nvSpPr>
        <p:spPr>
          <a:xfrm>
            <a:off x="7269340" y="4561712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cap="none" dirty="0"/>
              <a:t>Visualization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A20E4-6C21-FB05-41B8-A1A15732877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231108" y="3262121"/>
            <a:ext cx="356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CF0A-F964-06BC-BA54-8B97694F82F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71526" y="4840604"/>
            <a:ext cx="141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80630-8A52-A7EE-0055-62BE9012E634}"/>
              </a:ext>
            </a:extLst>
          </p:cNvPr>
          <p:cNvCxnSpPr>
            <a:cxnSpLocks/>
          </p:cNvCxnSpPr>
          <p:nvPr/>
        </p:nvCxnSpPr>
        <p:spPr>
          <a:xfrm flipV="1">
            <a:off x="771526" y="4243958"/>
            <a:ext cx="0" cy="59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4B2353-3B5E-4E4B-0432-890B949A7D43}"/>
              </a:ext>
            </a:extLst>
          </p:cNvPr>
          <p:cNvCxnSpPr>
            <a:cxnSpLocks/>
          </p:cNvCxnSpPr>
          <p:nvPr/>
        </p:nvCxnSpPr>
        <p:spPr>
          <a:xfrm>
            <a:off x="11587163" y="327069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378208-A8B3-40EA-1231-F26446B836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4470" y="3296412"/>
            <a:ext cx="814440" cy="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92F3E-185F-AAA8-3059-83E00B6B6EAE}"/>
              </a:ext>
            </a:extLst>
          </p:cNvPr>
          <p:cNvCxnSpPr>
            <a:cxnSpLocks/>
          </p:cNvCxnSpPr>
          <p:nvPr/>
        </p:nvCxnSpPr>
        <p:spPr>
          <a:xfrm>
            <a:off x="5769582" y="3296412"/>
            <a:ext cx="81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4EC78-DE39-A744-F316-902878DAA3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580135" y="3262121"/>
            <a:ext cx="657581" cy="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3FDC44-EFB1-5903-DE20-6FA3BA3AADF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183474" y="4840604"/>
            <a:ext cx="54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518E9A-38E5-4F7F-3B6D-FC3EA2AC414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723103" y="4840604"/>
            <a:ext cx="54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96" y="411012"/>
            <a:ext cx="6766560" cy="768096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76AD651-B7D9-35D8-03BB-75AAFEE2A17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726729" y="911082"/>
            <a:ext cx="5879592" cy="3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K- means clusters for the years 2015 and 2016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3591D-050B-0A67-E641-24EE15F67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83"/>
          <a:stretch/>
        </p:blipFill>
        <p:spPr>
          <a:xfrm>
            <a:off x="463416" y="1337271"/>
            <a:ext cx="7927264" cy="52998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706D-14C5-62E3-AFA9-2A49C79E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AD5C-6437-5526-4317-6571CA9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350D-9241-1B97-5D29-FCB05FC0E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0"/>
          <a:stretch/>
        </p:blipFill>
        <p:spPr>
          <a:xfrm>
            <a:off x="3712716" y="879820"/>
            <a:ext cx="8092290" cy="55209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146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706D-14C5-62E3-AFA9-2A49C79E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AD5C-6437-5526-4317-6571CA9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216F7-FCF2-C620-A42A-F83EC3E7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67" y="1458930"/>
            <a:ext cx="7637477" cy="5135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A72A8-EFEF-7E0D-A756-3BE19208AC62}"/>
              </a:ext>
            </a:extLst>
          </p:cNvPr>
          <p:cNvSpPr txBox="1"/>
          <p:nvPr/>
        </p:nvSpPr>
        <p:spPr>
          <a:xfrm>
            <a:off x="4407613" y="1017142"/>
            <a:ext cx="463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Pickup locations in NYC after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75096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96" y="411012"/>
            <a:ext cx="6766560" cy="768096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76AD651-B7D9-35D8-03BB-75AAFEE2A17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167376" y="4569896"/>
            <a:ext cx="5879592" cy="10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Out of Linear Regression, Random Forest and Gradient Boosting; Random Forest had the best coefficient of regression and least error and will be used for making the ML model to predict taxi demand in NYC.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B420E-A9C1-455C-52DC-F2004B40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23" y="1211498"/>
            <a:ext cx="6594906" cy="319956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413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{8222721B-36F2-42CD-9124-992AF1AB0827}tf78438558_win32</Template>
  <TotalTime>81</TotalTime>
  <Words>317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TAXI DEMAND PREDICTION </vt:lpstr>
      <vt:lpstr>PROBLEM STATEMENT</vt:lpstr>
      <vt:lpstr>RESEARCH GAP</vt:lpstr>
      <vt:lpstr>OBJECTIVE</vt:lpstr>
      <vt:lpstr>BLOCK DIAGRAM</vt:lpstr>
      <vt:lpstr>RESULTS </vt:lpstr>
      <vt:lpstr>PowerPoint Presentation</vt:lpstr>
      <vt:lpstr>PowerPoint Presentation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DEMAND PREDICTION</dc:title>
  <dc:subject/>
  <dc:creator>Vidhula Pallavor</dc:creator>
  <cp:lastModifiedBy>pprl83068@gmail.com</cp:lastModifiedBy>
  <cp:revision>9</cp:revision>
  <dcterms:created xsi:type="dcterms:W3CDTF">2023-04-07T16:45:14Z</dcterms:created>
  <dcterms:modified xsi:type="dcterms:W3CDTF">2023-07-22T01:59:53Z</dcterms:modified>
</cp:coreProperties>
</file>