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100942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7B4263-E43F-4F42-A30B-1E5A14550815}" type="datetimeFigureOut">
              <a:rPr lang="en-US" smtClean="0"/>
              <a:t>21-Nov-17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185507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724859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2753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255096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1440103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459131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13888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96279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69698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2375684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7B4263-E43F-4F42-A30B-1E5A14550815}" type="datetimeFigureOut">
              <a:rPr lang="en-US" smtClean="0"/>
              <a:t>21-Nov-17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23034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7B4263-E43F-4F42-A30B-1E5A14550815}" type="datetimeFigureOut">
              <a:rPr lang="en-US" smtClean="0"/>
              <a:t>21-Nov-17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311946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70519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233575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37B4263-E43F-4F42-A30B-1E5A14550815}" type="datetimeFigureOut">
              <a:rPr lang="en-US" smtClean="0"/>
              <a:t>21-Nov-17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40840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37B4263-E43F-4F42-A30B-1E5A14550815}" type="datetimeFigureOut">
              <a:rPr lang="en-US" smtClean="0"/>
              <a:t>21-Nov-17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4DBA8F-A575-4D15-BFAE-A90797C8F309}" type="slidenum">
              <a:rPr lang="en-US" smtClean="0"/>
              <a:t>‹#›</a:t>
            </a:fld>
            <a:endParaRPr lang="en-US"/>
          </a:p>
        </p:txBody>
      </p:sp>
    </p:spTree>
    <p:extLst>
      <p:ext uri="{BB962C8B-B14F-4D97-AF65-F5344CB8AC3E}">
        <p14:creationId xmlns:p14="http://schemas.microsoft.com/office/powerpoint/2010/main" val="320602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37B4263-E43F-4F42-A30B-1E5A14550815}" type="datetimeFigureOut">
              <a:rPr lang="en-US" smtClean="0"/>
              <a:t>21-Nov-17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4DBA8F-A575-4D15-BFAE-A90797C8F309}" type="slidenum">
              <a:rPr lang="en-US" smtClean="0"/>
              <a:t>‹#›</a:t>
            </a:fld>
            <a:endParaRPr lang="en-US"/>
          </a:p>
        </p:txBody>
      </p:sp>
    </p:spTree>
    <p:extLst>
      <p:ext uri="{BB962C8B-B14F-4D97-AF65-F5344CB8AC3E}">
        <p14:creationId xmlns:p14="http://schemas.microsoft.com/office/powerpoint/2010/main" val="4110434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F7DE-E0C2-4AC2-9BD4-2F698B4FE103}"/>
              </a:ext>
            </a:extLst>
          </p:cNvPr>
          <p:cNvSpPr>
            <a:spLocks noGrp="1"/>
          </p:cNvSpPr>
          <p:nvPr>
            <p:ph type="ctrTitle"/>
          </p:nvPr>
        </p:nvSpPr>
        <p:spPr/>
        <p:txBody>
          <a:bodyPr/>
          <a:lstStyle/>
          <a:p>
            <a:r>
              <a:rPr lang="en-US" dirty="0"/>
              <a:t>SDPD Project	</a:t>
            </a:r>
          </a:p>
        </p:txBody>
      </p:sp>
      <p:sp>
        <p:nvSpPr>
          <p:cNvPr id="3" name="Subtitle 2">
            <a:extLst>
              <a:ext uri="{FF2B5EF4-FFF2-40B4-BE49-F238E27FC236}">
                <a16:creationId xmlns:a16="http://schemas.microsoft.com/office/drawing/2014/main" id="{02A5752B-7F5A-488B-BF0D-943586BED5D3}"/>
              </a:ext>
            </a:extLst>
          </p:cNvPr>
          <p:cNvSpPr>
            <a:spLocks noGrp="1"/>
          </p:cNvSpPr>
          <p:nvPr>
            <p:ph type="subTitle" idx="1"/>
          </p:nvPr>
        </p:nvSpPr>
        <p:spPr/>
        <p:txBody>
          <a:bodyPr/>
          <a:lstStyle/>
          <a:p>
            <a:r>
              <a:rPr lang="en-US" dirty="0"/>
              <a:t>Multilingual Communication app</a:t>
            </a:r>
          </a:p>
        </p:txBody>
      </p:sp>
    </p:spTree>
    <p:extLst>
      <p:ext uri="{BB962C8B-B14F-4D97-AF65-F5344CB8AC3E}">
        <p14:creationId xmlns:p14="http://schemas.microsoft.com/office/powerpoint/2010/main" val="265795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76F7-3DB9-48B2-97F2-DD44814E168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4651D78-559A-474C-B0CD-EFB3A8C4486A}"/>
              </a:ext>
            </a:extLst>
          </p:cNvPr>
          <p:cNvSpPr>
            <a:spLocks noGrp="1"/>
          </p:cNvSpPr>
          <p:nvPr>
            <p:ph idx="1"/>
          </p:nvPr>
        </p:nvSpPr>
        <p:spPr/>
        <p:txBody>
          <a:bodyPr/>
          <a:lstStyle/>
          <a:p>
            <a:r>
              <a:rPr lang="en-US" dirty="0"/>
              <a:t>We are developing an app which will provide the users to register themselves and enter into a chat room.</a:t>
            </a:r>
          </a:p>
          <a:p>
            <a:r>
              <a:rPr lang="en-US" dirty="0"/>
              <a:t>The chat room will be populated with many other users, each of them speaking different languages.</a:t>
            </a:r>
          </a:p>
          <a:p>
            <a:r>
              <a:rPr lang="en-US" dirty="0"/>
              <a:t>Each user will select a preferred language and he will receive all the chat messages from other users in his respective language.</a:t>
            </a:r>
          </a:p>
          <a:p>
            <a:r>
              <a:rPr lang="en-US" dirty="0"/>
              <a:t>He will input his message in his language and everyone else will receive it in their own language.</a:t>
            </a:r>
          </a:p>
        </p:txBody>
      </p:sp>
    </p:spTree>
    <p:extLst>
      <p:ext uri="{BB962C8B-B14F-4D97-AF65-F5344CB8AC3E}">
        <p14:creationId xmlns:p14="http://schemas.microsoft.com/office/powerpoint/2010/main" val="90381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1B9E-5E00-470C-BC4E-30D6F8D73F09}"/>
              </a:ext>
            </a:extLst>
          </p:cNvPr>
          <p:cNvSpPr>
            <a:spLocks noGrp="1"/>
          </p:cNvSpPr>
          <p:nvPr>
            <p:ph type="title"/>
          </p:nvPr>
        </p:nvSpPr>
        <p:spPr/>
        <p:txBody>
          <a:bodyPr/>
          <a:lstStyle/>
          <a:p>
            <a:r>
              <a:rPr lang="en-US" dirty="0" err="1"/>
              <a:t>Softwares</a:t>
            </a:r>
            <a:r>
              <a:rPr lang="en-US" dirty="0"/>
              <a:t> Used</a:t>
            </a:r>
          </a:p>
        </p:txBody>
      </p:sp>
      <p:sp>
        <p:nvSpPr>
          <p:cNvPr id="3" name="Content Placeholder 2">
            <a:extLst>
              <a:ext uri="{FF2B5EF4-FFF2-40B4-BE49-F238E27FC236}">
                <a16:creationId xmlns:a16="http://schemas.microsoft.com/office/drawing/2014/main" id="{5AC6FA4F-E015-444C-A993-5AD5D9DD9446}"/>
              </a:ext>
            </a:extLst>
          </p:cNvPr>
          <p:cNvSpPr>
            <a:spLocks noGrp="1"/>
          </p:cNvSpPr>
          <p:nvPr>
            <p:ph idx="1"/>
          </p:nvPr>
        </p:nvSpPr>
        <p:spPr/>
        <p:txBody>
          <a:bodyPr/>
          <a:lstStyle/>
          <a:p>
            <a:r>
              <a:rPr lang="en-US" dirty="0"/>
              <a:t>Android Studio for developing the app.</a:t>
            </a:r>
          </a:p>
          <a:p>
            <a:r>
              <a:rPr lang="en-US" dirty="0"/>
              <a:t>Google Firebase Service for hosting online database.</a:t>
            </a:r>
          </a:p>
          <a:p>
            <a:r>
              <a:rPr lang="en-US" dirty="0"/>
              <a:t>Google Cloud Translation for interlanguage conversions.</a:t>
            </a:r>
          </a:p>
        </p:txBody>
      </p:sp>
    </p:spTree>
    <p:extLst>
      <p:ext uri="{BB962C8B-B14F-4D97-AF65-F5344CB8AC3E}">
        <p14:creationId xmlns:p14="http://schemas.microsoft.com/office/powerpoint/2010/main" val="188663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84C9A-22FD-41FC-81F7-E00299759B33}"/>
              </a:ext>
            </a:extLst>
          </p:cNvPr>
          <p:cNvSpPr>
            <a:spLocks noGrp="1"/>
          </p:cNvSpPr>
          <p:nvPr>
            <p:ph type="title"/>
          </p:nvPr>
        </p:nvSpPr>
        <p:spPr/>
        <p:txBody>
          <a:bodyPr/>
          <a:lstStyle/>
          <a:p>
            <a:r>
              <a:rPr lang="en-US" dirty="0"/>
              <a:t>Work done so far</a:t>
            </a:r>
          </a:p>
        </p:txBody>
      </p:sp>
      <p:sp>
        <p:nvSpPr>
          <p:cNvPr id="3" name="Content Placeholder 2">
            <a:extLst>
              <a:ext uri="{FF2B5EF4-FFF2-40B4-BE49-F238E27FC236}">
                <a16:creationId xmlns:a16="http://schemas.microsoft.com/office/drawing/2014/main" id="{3EA8E5C6-3F6F-4C96-B2D1-391D253D937B}"/>
              </a:ext>
            </a:extLst>
          </p:cNvPr>
          <p:cNvSpPr>
            <a:spLocks noGrp="1"/>
          </p:cNvSpPr>
          <p:nvPr>
            <p:ph idx="1"/>
          </p:nvPr>
        </p:nvSpPr>
        <p:spPr/>
        <p:txBody>
          <a:bodyPr/>
          <a:lstStyle/>
          <a:p>
            <a:r>
              <a:rPr lang="en-US" dirty="0"/>
              <a:t>The basic UI, user </a:t>
            </a:r>
            <a:r>
              <a:rPr lang="en-US" dirty="0" err="1"/>
              <a:t>authentification</a:t>
            </a:r>
            <a:r>
              <a:rPr lang="en-US" dirty="0"/>
              <a:t>, registration </a:t>
            </a:r>
            <a:r>
              <a:rPr lang="en-US" dirty="0" err="1"/>
              <a:t>etc</a:t>
            </a:r>
            <a:r>
              <a:rPr lang="en-US" dirty="0"/>
              <a:t> for the client app has been made.</a:t>
            </a:r>
          </a:p>
          <a:p>
            <a:r>
              <a:rPr lang="en-US" dirty="0"/>
              <a:t>Messages sent from client get stored in firebase database, language conversions at the server have been coded.</a:t>
            </a:r>
          </a:p>
          <a:p>
            <a:r>
              <a:rPr lang="en-US" dirty="0"/>
              <a:t>Each client is receiving chats in his respective language only, however the order of incoming messages is faulty and needs </a:t>
            </a:r>
            <a:r>
              <a:rPr lang="en-US"/>
              <a:t>to be debugged</a:t>
            </a:r>
            <a:r>
              <a:rPr lang="en-US" dirty="0"/>
              <a:t>.</a:t>
            </a:r>
          </a:p>
        </p:txBody>
      </p:sp>
    </p:spTree>
    <p:extLst>
      <p:ext uri="{BB962C8B-B14F-4D97-AF65-F5344CB8AC3E}">
        <p14:creationId xmlns:p14="http://schemas.microsoft.com/office/powerpoint/2010/main" val="137932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5834-C864-448C-B83A-B84029305F35}"/>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462B147A-B57B-4434-9A9C-C5E0AE2D8B96}"/>
              </a:ext>
            </a:extLst>
          </p:cNvPr>
          <p:cNvSpPr>
            <a:spLocks noGrp="1"/>
          </p:cNvSpPr>
          <p:nvPr>
            <p:ph idx="1"/>
          </p:nvPr>
        </p:nvSpPr>
        <p:spPr/>
        <p:txBody>
          <a:bodyPr/>
          <a:lstStyle/>
          <a:p>
            <a:r>
              <a:rPr lang="en-US" dirty="0"/>
              <a:t>The purpose of the app can be extended to make a full fledged social networking app without any cross cultural boundaries.</a:t>
            </a:r>
          </a:p>
          <a:p>
            <a:r>
              <a:rPr lang="en-US" dirty="0"/>
              <a:t>It can be embedded into many existing online games </a:t>
            </a:r>
            <a:r>
              <a:rPr lang="en-US" dirty="0" err="1"/>
              <a:t>etc</a:t>
            </a:r>
            <a:r>
              <a:rPr lang="en-US" dirty="0"/>
              <a:t>, for example Clash of Clans has a Clan chatting feature, but however since people from across the world play it, often there is no common language between the users, thus our app (with modifications) can be used to facilitate easy chatting among them.</a:t>
            </a:r>
          </a:p>
        </p:txBody>
      </p:sp>
    </p:spTree>
    <p:extLst>
      <p:ext uri="{BB962C8B-B14F-4D97-AF65-F5344CB8AC3E}">
        <p14:creationId xmlns:p14="http://schemas.microsoft.com/office/powerpoint/2010/main" val="4118775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TotalTime>
  <Words>260</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SDPD Project </vt:lpstr>
      <vt:lpstr>Problem Statement</vt:lpstr>
      <vt:lpstr>Softwares Used</vt:lpstr>
      <vt:lpstr>Work done so far</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SDPD Project </dc:title>
  <dc:creator>Harsh Vardhan</dc:creator>
  <cp:lastModifiedBy>Harsh Vardhan</cp:lastModifiedBy>
  <cp:revision>5</cp:revision>
  <dcterms:created xsi:type="dcterms:W3CDTF">2017-11-21T08:38:08Z</dcterms:created>
  <dcterms:modified xsi:type="dcterms:W3CDTF">2017-11-21T09:01:46Z</dcterms:modified>
</cp:coreProperties>
</file>