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Actor"/>
      <p:regular r:id="rId14"/>
    </p:embeddedFont>
    <p:embeddedFont>
      <p:font typeface="PT Sans"/>
      <p:regular r:id="rId15"/>
      <p:bold r:id="rId16"/>
      <p:italic r:id="rId17"/>
      <p:boldItalic r:id="rId18"/>
    </p:embeddedFont>
    <p:embeddedFont>
      <p:font typeface="Archivo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26A384-4A3B-4A01-B6D0-94EB6198E58A}">
  <a:tblStyle styleId="{7826A384-4A3B-4A01-B6D0-94EB6198E5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15" Type="http://schemas.openxmlformats.org/officeDocument/2006/relationships/font" Target="fonts/PTSans-regular.fntdata"/><Relationship Id="rId14" Type="http://schemas.openxmlformats.org/officeDocument/2006/relationships/font" Target="fonts/Actor-regular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9" Type="http://schemas.openxmlformats.org/officeDocument/2006/relationships/font" Target="fonts/ArchivoBlack-regular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52856ae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52856ae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5868c0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55868c0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55868c0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55868c0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55868c0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55868c0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5f37a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5f37a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55868c0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55868c0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370525" y="961500"/>
            <a:ext cx="5060400" cy="2249100"/>
          </a:xfrm>
          <a:prstGeom prst="rect">
            <a:avLst/>
          </a:prstGeom>
          <a:effectLst>
            <a:outerShdw blurRad="185738" rotWithShape="0" algn="bl" dir="2220000" dist="4762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36325" y="3598750"/>
            <a:ext cx="45288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84000" y="1490275"/>
            <a:ext cx="6576000" cy="21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1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284000" y="359057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>
            <a:off x="-1696224" y="128283"/>
            <a:ext cx="3478973" cy="2625915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10800000">
            <a:off x="4572004" y="-1526471"/>
            <a:ext cx="4195105" cy="316659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 flipH="1" rot="10800000">
            <a:off x="6854776" y="-12519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800000">
            <a:off x="-3709749" y="-24711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112275" y="1531100"/>
            <a:ext cx="23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112275" y="2058800"/>
            <a:ext cx="2312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3"/>
          <p:cNvSpPr txBox="1"/>
          <p:nvPr>
            <p:ph idx="2" type="title"/>
          </p:nvPr>
        </p:nvSpPr>
        <p:spPr>
          <a:xfrm>
            <a:off x="5613625" y="1531100"/>
            <a:ext cx="23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5613625" y="2058800"/>
            <a:ext cx="2312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3"/>
          <p:cNvSpPr txBox="1"/>
          <p:nvPr>
            <p:ph idx="4" type="title"/>
          </p:nvPr>
        </p:nvSpPr>
        <p:spPr>
          <a:xfrm>
            <a:off x="2112275" y="3320500"/>
            <a:ext cx="23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2112275" y="3848225"/>
            <a:ext cx="2312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3"/>
          <p:cNvSpPr txBox="1"/>
          <p:nvPr>
            <p:ph idx="6" type="title"/>
          </p:nvPr>
        </p:nvSpPr>
        <p:spPr>
          <a:xfrm>
            <a:off x="5613625" y="3320500"/>
            <a:ext cx="23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5613625" y="3848225"/>
            <a:ext cx="2312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5200" y="3062851"/>
            <a:ext cx="56457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785200" y="1584450"/>
            <a:ext cx="56457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/>
          <p:nvPr/>
        </p:nvSpPr>
        <p:spPr>
          <a:xfrm>
            <a:off x="-926675" y="3365676"/>
            <a:ext cx="3711877" cy="280171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flipH="1" rot="10800000">
            <a:off x="-3107373" y="-1923278"/>
            <a:ext cx="5110056" cy="385705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4572000" y="957350"/>
            <a:ext cx="3316500" cy="22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572000" y="3181454"/>
            <a:ext cx="38589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/>
        </p:nvSpPr>
        <p:spPr>
          <a:xfrm flipH="1" rot="10800000">
            <a:off x="3872052" y="-2106303"/>
            <a:ext cx="5110056" cy="385705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rot="10800000">
            <a:off x="6326651" y="2788087"/>
            <a:ext cx="3605461" cy="2721387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-2646275" y="217026"/>
            <a:ext cx="3711877" cy="280171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720000" y="1440125"/>
            <a:ext cx="29967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20000" y="2399275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-3823199" y="6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flipH="1" rot="10800000">
            <a:off x="4084501" y="-24791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13100" y="1952625"/>
            <a:ext cx="3678300" cy="20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752525" y="2304300"/>
            <a:ext cx="3678300" cy="22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-3823199" y="6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flipH="1" rot="10800000">
            <a:off x="4084501" y="-24791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2" type="title"/>
          </p:nvPr>
        </p:nvSpPr>
        <p:spPr>
          <a:xfrm>
            <a:off x="720000" y="2710775"/>
            <a:ext cx="20868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720002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title"/>
          </p:nvPr>
        </p:nvSpPr>
        <p:spPr>
          <a:xfrm>
            <a:off x="3528596" y="2710775"/>
            <a:ext cx="20868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3528597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5" type="title"/>
          </p:nvPr>
        </p:nvSpPr>
        <p:spPr>
          <a:xfrm>
            <a:off x="6337199" y="2710775"/>
            <a:ext cx="20868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6" type="subTitle"/>
          </p:nvPr>
        </p:nvSpPr>
        <p:spPr>
          <a:xfrm>
            <a:off x="6337198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 flipH="1" rot="10800000">
            <a:off x="6854776" y="-12519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flipH="1" rot="10800000">
            <a:off x="-3709749" y="-24711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2" type="title"/>
          </p:nvPr>
        </p:nvSpPr>
        <p:spPr>
          <a:xfrm>
            <a:off x="720000" y="2827100"/>
            <a:ext cx="195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20000" y="3354800"/>
            <a:ext cx="19518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3" type="title"/>
          </p:nvPr>
        </p:nvSpPr>
        <p:spPr>
          <a:xfrm>
            <a:off x="2671758" y="2827100"/>
            <a:ext cx="195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19"/>
          <p:cNvSpPr txBox="1"/>
          <p:nvPr>
            <p:ph idx="4" type="subTitle"/>
          </p:nvPr>
        </p:nvSpPr>
        <p:spPr>
          <a:xfrm>
            <a:off x="2671752" y="3354800"/>
            <a:ext cx="19518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5" type="title"/>
          </p:nvPr>
        </p:nvSpPr>
        <p:spPr>
          <a:xfrm>
            <a:off x="4623500" y="2827100"/>
            <a:ext cx="195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9"/>
          <p:cNvSpPr txBox="1"/>
          <p:nvPr>
            <p:ph idx="6" type="subTitle"/>
          </p:nvPr>
        </p:nvSpPr>
        <p:spPr>
          <a:xfrm>
            <a:off x="4623500" y="3354800"/>
            <a:ext cx="19518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7" type="title"/>
          </p:nvPr>
        </p:nvSpPr>
        <p:spPr>
          <a:xfrm>
            <a:off x="6472250" y="2827100"/>
            <a:ext cx="195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9"/>
          <p:cNvSpPr txBox="1"/>
          <p:nvPr>
            <p:ph idx="8" type="subTitle"/>
          </p:nvPr>
        </p:nvSpPr>
        <p:spPr>
          <a:xfrm>
            <a:off x="6472247" y="3354800"/>
            <a:ext cx="19518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flipH="1">
            <a:off x="6854776" y="-12519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flipH="1" rot="10800000">
            <a:off x="-3709749" y="-24711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1101175" y="2210550"/>
            <a:ext cx="1986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title"/>
          </p:nvPr>
        </p:nvSpPr>
        <p:spPr>
          <a:xfrm>
            <a:off x="3578947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subTitle"/>
          </p:nvPr>
        </p:nvSpPr>
        <p:spPr>
          <a:xfrm>
            <a:off x="3579000" y="2210550"/>
            <a:ext cx="1986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5" type="title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0" name="Google Shape;130;p20"/>
          <p:cNvSpPr txBox="1"/>
          <p:nvPr>
            <p:ph idx="6" type="subTitle"/>
          </p:nvPr>
        </p:nvSpPr>
        <p:spPr>
          <a:xfrm>
            <a:off x="1101175" y="3643950"/>
            <a:ext cx="1986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7" type="title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2" name="Google Shape;132;p20"/>
          <p:cNvSpPr txBox="1"/>
          <p:nvPr>
            <p:ph idx="8" type="subTitle"/>
          </p:nvPr>
        </p:nvSpPr>
        <p:spPr>
          <a:xfrm>
            <a:off x="3578947" y="3643950"/>
            <a:ext cx="1986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9" type="title"/>
          </p:nvPr>
        </p:nvSpPr>
        <p:spPr>
          <a:xfrm>
            <a:off x="6056725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4" name="Google Shape;134;p20"/>
          <p:cNvSpPr txBox="1"/>
          <p:nvPr>
            <p:ph idx="13" type="subTitle"/>
          </p:nvPr>
        </p:nvSpPr>
        <p:spPr>
          <a:xfrm>
            <a:off x="6056725" y="2210550"/>
            <a:ext cx="1986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4" type="title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6" name="Google Shape;136;p20"/>
          <p:cNvSpPr txBox="1"/>
          <p:nvPr>
            <p:ph idx="15" type="subTitle"/>
          </p:nvPr>
        </p:nvSpPr>
        <p:spPr>
          <a:xfrm>
            <a:off x="6056725" y="3643950"/>
            <a:ext cx="1986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045800" y="2431950"/>
            <a:ext cx="438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045800" y="3273750"/>
            <a:ext cx="43851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-3823199" y="6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flipH="1" rot="10800000">
            <a:off x="4397301" y="-2241419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hasCustomPrompt="1" type="title"/>
          </p:nvPr>
        </p:nvSpPr>
        <p:spPr>
          <a:xfrm>
            <a:off x="713100" y="2853150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713100" y="3622052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hasCustomPrompt="1" idx="2" type="title"/>
          </p:nvPr>
        </p:nvSpPr>
        <p:spPr>
          <a:xfrm>
            <a:off x="3442950" y="2853140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/>
          <p:nvPr>
            <p:ph idx="3" type="subTitle"/>
          </p:nvPr>
        </p:nvSpPr>
        <p:spPr>
          <a:xfrm>
            <a:off x="3442950" y="3622026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hasCustomPrompt="1" idx="4" type="title"/>
          </p:nvPr>
        </p:nvSpPr>
        <p:spPr>
          <a:xfrm>
            <a:off x="6172800" y="2853146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/>
          <p:nvPr>
            <p:ph idx="5" type="subTitle"/>
          </p:nvPr>
        </p:nvSpPr>
        <p:spPr>
          <a:xfrm>
            <a:off x="6172800" y="3622023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 flipH="1" rot="10800000">
            <a:off x="-2445053" y="-1633005"/>
            <a:ext cx="3411943" cy="257532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444526" y="4138962"/>
            <a:ext cx="3549602" cy="2679225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720000" y="3486225"/>
            <a:ext cx="36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infographics and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720000" y="2563213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" type="subTitle"/>
          </p:nvPr>
        </p:nvSpPr>
        <p:spPr>
          <a:xfrm>
            <a:off x="720000" y="215428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720000" y="539400"/>
            <a:ext cx="38520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-3823199" y="6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flipH="1" rot="10800000">
            <a:off x="4084501" y="-2479194"/>
            <a:ext cx="4746688" cy="358278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 flipH="1" rot="10800000">
            <a:off x="-1761499" y="2268012"/>
            <a:ext cx="3605461" cy="2721387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flipH="1">
            <a:off x="7385775" y="178776"/>
            <a:ext cx="3711877" cy="280171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10800000">
            <a:off x="7126751" y="2045137"/>
            <a:ext cx="3605461" cy="2721387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1142838" y="-1249474"/>
            <a:ext cx="3711877" cy="280171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552225"/>
            <a:ext cx="3858900" cy="30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ko"/>
              <a:buChar char="■"/>
              <a:defRPr sz="125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C5041"/>
              </a:buClr>
              <a:buSzPts val="1600"/>
              <a:buFont typeface="Mak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-936697" y="-704026"/>
            <a:ext cx="2829494" cy="213569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>
            <a:off x="7902997" y="2802970"/>
            <a:ext cx="3411943" cy="257532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title"/>
          </p:nvPr>
        </p:nvSpPr>
        <p:spPr>
          <a:xfrm>
            <a:off x="1299225" y="1806225"/>
            <a:ext cx="27426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2175" y="1806225"/>
            <a:ext cx="27426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102175" y="2621725"/>
            <a:ext cx="2742600" cy="15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ko"/>
              <a:buChar char="■"/>
              <a:defRPr b="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299225" y="2621725"/>
            <a:ext cx="2742600" cy="15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ko"/>
              <a:buChar char="■"/>
              <a:defRPr b="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041"/>
              </a:buClr>
              <a:buSzPts val="1600"/>
              <a:buFont typeface="Mako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-2829599" y="12"/>
            <a:ext cx="3549602" cy="2679225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 rot="6503951">
            <a:off x="6449956" y="-2341094"/>
            <a:ext cx="3549659" cy="2679268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915375"/>
            <a:ext cx="41715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611525"/>
            <a:ext cx="41715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/>
          <p:nvPr/>
        </p:nvSpPr>
        <p:spPr>
          <a:xfrm flipH="1" rot="10800000">
            <a:off x="-1761499" y="2268012"/>
            <a:ext cx="3605461" cy="2721387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7385775" y="178776"/>
            <a:ext cx="3711877" cy="280171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69850" y="1307100"/>
            <a:ext cx="680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713100" y="1589850"/>
            <a:ext cx="411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13100" y="2431650"/>
            <a:ext cx="4113000" cy="11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-849797" y="77599"/>
            <a:ext cx="2829494" cy="213569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5498100" y="539400"/>
            <a:ext cx="2932800" cy="21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060000" dist="666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 flipH="1">
            <a:off x="1968102" y="6879411"/>
            <a:ext cx="592892" cy="40413"/>
          </a:xfrm>
          <a:custGeom>
            <a:rect b="b" l="l" r="r" t="t"/>
            <a:pathLst>
              <a:path extrusionOk="0" h="352" w="5164">
                <a:moveTo>
                  <a:pt x="151" y="1"/>
                </a:moveTo>
                <a:cubicBezTo>
                  <a:pt x="151" y="1"/>
                  <a:pt x="151" y="26"/>
                  <a:pt x="151" y="26"/>
                </a:cubicBezTo>
                <a:lnTo>
                  <a:pt x="1" y="352"/>
                </a:lnTo>
                <a:lnTo>
                  <a:pt x="4988" y="352"/>
                </a:ln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 flipH="1">
            <a:off x="1691863" y="6879411"/>
            <a:ext cx="218833" cy="40413"/>
          </a:xfrm>
          <a:custGeom>
            <a:rect b="b" l="l" r="r" t="t"/>
            <a:pathLst>
              <a:path extrusionOk="0" h="352" w="1906">
                <a:moveTo>
                  <a:pt x="1" y="1"/>
                </a:moveTo>
                <a:lnTo>
                  <a:pt x="151" y="352"/>
                </a:lnTo>
                <a:lnTo>
                  <a:pt x="1906" y="352"/>
                </a:lnTo>
                <a:cubicBezTo>
                  <a:pt x="1906" y="352"/>
                  <a:pt x="1830" y="201"/>
                  <a:pt x="16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 flipH="1">
            <a:off x="866017" y="6865060"/>
            <a:ext cx="215962" cy="43283"/>
          </a:xfrm>
          <a:custGeom>
            <a:rect b="b" l="l" r="r" t="t"/>
            <a:pathLst>
              <a:path extrusionOk="0" h="377" w="1881">
                <a:moveTo>
                  <a:pt x="201" y="0"/>
                </a:moveTo>
                <a:cubicBezTo>
                  <a:pt x="76" y="226"/>
                  <a:pt x="1" y="376"/>
                  <a:pt x="1" y="376"/>
                </a:cubicBezTo>
                <a:lnTo>
                  <a:pt x="1730" y="376"/>
                </a:lnTo>
                <a:lnTo>
                  <a:pt x="18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 flipH="1">
            <a:off x="215719" y="6865060"/>
            <a:ext cx="590021" cy="43283"/>
          </a:xfrm>
          <a:custGeom>
            <a:rect b="b" l="l" r="r" t="t"/>
            <a:pathLst>
              <a:path extrusionOk="0" h="377" w="5139">
                <a:moveTo>
                  <a:pt x="1" y="0"/>
                </a:moveTo>
                <a:lnTo>
                  <a:pt x="176" y="376"/>
                </a:lnTo>
                <a:lnTo>
                  <a:pt x="5139" y="376"/>
                </a:lnTo>
                <a:lnTo>
                  <a:pt x="5013" y="26"/>
                </a:lnTo>
                <a:cubicBezTo>
                  <a:pt x="5013" y="26"/>
                  <a:pt x="5013" y="0"/>
                  <a:pt x="49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type="ctrTitle"/>
          </p:nvPr>
        </p:nvSpPr>
        <p:spPr>
          <a:xfrm>
            <a:off x="3171050" y="351900"/>
            <a:ext cx="5488500" cy="22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STOCK PORTFOLIO SUGGESTION ENGINE</a:t>
            </a:r>
            <a:endParaRPr sz="3400"/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730500" y="3556625"/>
            <a:ext cx="45288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Vardhan Ande - 017549857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Vamsi Agnihotram - 016920709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Chaitanya Naidu - 017518761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Samrudh Sivva -  017520659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-2327887" y="340127"/>
            <a:ext cx="5559011" cy="4195919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232941" y="1051426"/>
            <a:ext cx="2310831" cy="5868398"/>
            <a:chOff x="232941" y="1051426"/>
            <a:chExt cx="2310831" cy="5868398"/>
          </a:xfrm>
        </p:grpSpPr>
        <p:sp>
          <p:nvSpPr>
            <p:cNvPr id="179" name="Google Shape;179;p26"/>
            <p:cNvSpPr/>
            <p:nvPr/>
          </p:nvSpPr>
          <p:spPr>
            <a:xfrm flipH="1">
              <a:off x="1706215" y="6638540"/>
              <a:ext cx="837557" cy="258323"/>
            </a:xfrm>
            <a:custGeom>
              <a:rect b="b" l="l" r="r" t="t"/>
              <a:pathLst>
                <a:path extrusionOk="0" h="2250" w="7295">
                  <a:moveTo>
                    <a:pt x="3629" y="1"/>
                  </a:moveTo>
                  <a:cubicBezTo>
                    <a:pt x="3385" y="1"/>
                    <a:pt x="3128" y="22"/>
                    <a:pt x="2858" y="69"/>
                  </a:cubicBezTo>
                  <a:lnTo>
                    <a:pt x="2181" y="595"/>
                  </a:lnTo>
                  <a:cubicBezTo>
                    <a:pt x="1705" y="996"/>
                    <a:pt x="1154" y="1272"/>
                    <a:pt x="602" y="1497"/>
                  </a:cubicBezTo>
                  <a:cubicBezTo>
                    <a:pt x="452" y="1547"/>
                    <a:pt x="327" y="1648"/>
                    <a:pt x="227" y="1748"/>
                  </a:cubicBezTo>
                  <a:cubicBezTo>
                    <a:pt x="126" y="1848"/>
                    <a:pt x="51" y="1948"/>
                    <a:pt x="1" y="2099"/>
                  </a:cubicBezTo>
                  <a:cubicBezTo>
                    <a:pt x="1" y="2099"/>
                    <a:pt x="1" y="2249"/>
                    <a:pt x="176" y="2249"/>
                  </a:cubicBezTo>
                  <a:lnTo>
                    <a:pt x="4738" y="2249"/>
                  </a:lnTo>
                  <a:cubicBezTo>
                    <a:pt x="4863" y="2249"/>
                    <a:pt x="4963" y="2174"/>
                    <a:pt x="5014" y="2074"/>
                  </a:cubicBezTo>
                  <a:lnTo>
                    <a:pt x="5264" y="1497"/>
                  </a:lnTo>
                  <a:lnTo>
                    <a:pt x="5515" y="2074"/>
                  </a:lnTo>
                  <a:cubicBezTo>
                    <a:pt x="5565" y="2174"/>
                    <a:pt x="5665" y="2249"/>
                    <a:pt x="5790" y="2249"/>
                  </a:cubicBezTo>
                  <a:lnTo>
                    <a:pt x="7294" y="2249"/>
                  </a:lnTo>
                  <a:cubicBezTo>
                    <a:pt x="7269" y="2199"/>
                    <a:pt x="7244" y="2149"/>
                    <a:pt x="7194" y="2099"/>
                  </a:cubicBezTo>
                  <a:cubicBezTo>
                    <a:pt x="6748" y="1407"/>
                    <a:pt x="5606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 flipH="1">
              <a:off x="232941" y="6624188"/>
              <a:ext cx="837442" cy="263948"/>
            </a:xfrm>
            <a:custGeom>
              <a:rect b="b" l="l" r="r" t="t"/>
              <a:pathLst>
                <a:path extrusionOk="0" h="2299" w="7294">
                  <a:moveTo>
                    <a:pt x="3690" y="0"/>
                  </a:moveTo>
                  <a:cubicBezTo>
                    <a:pt x="1708" y="0"/>
                    <a:pt x="547" y="1407"/>
                    <a:pt x="100" y="2098"/>
                  </a:cubicBezTo>
                  <a:cubicBezTo>
                    <a:pt x="50" y="2174"/>
                    <a:pt x="25" y="2224"/>
                    <a:pt x="0" y="2299"/>
                  </a:cubicBezTo>
                  <a:lnTo>
                    <a:pt x="1379" y="2299"/>
                  </a:lnTo>
                  <a:cubicBezTo>
                    <a:pt x="1579" y="2299"/>
                    <a:pt x="1755" y="2174"/>
                    <a:pt x="1830" y="1998"/>
                  </a:cubicBezTo>
                  <a:lnTo>
                    <a:pt x="2030" y="1497"/>
                  </a:lnTo>
                  <a:lnTo>
                    <a:pt x="2256" y="1998"/>
                  </a:lnTo>
                  <a:cubicBezTo>
                    <a:pt x="2331" y="2174"/>
                    <a:pt x="2506" y="2299"/>
                    <a:pt x="2707" y="2299"/>
                  </a:cubicBezTo>
                  <a:lnTo>
                    <a:pt x="6842" y="2299"/>
                  </a:lnTo>
                  <a:cubicBezTo>
                    <a:pt x="7018" y="2299"/>
                    <a:pt x="7168" y="2224"/>
                    <a:pt x="7293" y="2124"/>
                  </a:cubicBezTo>
                  <a:cubicBezTo>
                    <a:pt x="7293" y="2098"/>
                    <a:pt x="7293" y="2098"/>
                    <a:pt x="7293" y="2098"/>
                  </a:cubicBezTo>
                  <a:cubicBezTo>
                    <a:pt x="7243" y="1973"/>
                    <a:pt x="7168" y="1848"/>
                    <a:pt x="7068" y="1748"/>
                  </a:cubicBezTo>
                  <a:cubicBezTo>
                    <a:pt x="6968" y="1647"/>
                    <a:pt x="6842" y="1547"/>
                    <a:pt x="6717" y="1497"/>
                  </a:cubicBezTo>
                  <a:cubicBezTo>
                    <a:pt x="6141" y="1271"/>
                    <a:pt x="5589" y="996"/>
                    <a:pt x="5113" y="595"/>
                  </a:cubicBezTo>
                  <a:lnTo>
                    <a:pt x="4461" y="68"/>
                  </a:lnTo>
                  <a:cubicBezTo>
                    <a:pt x="4192" y="22"/>
                    <a:pt x="3935" y="0"/>
                    <a:pt x="3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 flipH="1">
              <a:off x="523531" y="3256696"/>
              <a:ext cx="1692107" cy="3663128"/>
            </a:xfrm>
            <a:custGeom>
              <a:rect b="b" l="l" r="r" t="t"/>
              <a:pathLst>
                <a:path extrusionOk="0" h="31906" w="14738">
                  <a:moveTo>
                    <a:pt x="351" y="1"/>
                  </a:moveTo>
                  <a:lnTo>
                    <a:pt x="301" y="4687"/>
                  </a:lnTo>
                  <a:lnTo>
                    <a:pt x="0" y="29525"/>
                  </a:lnTo>
                  <a:lnTo>
                    <a:pt x="4562" y="31906"/>
                  </a:lnTo>
                  <a:lnTo>
                    <a:pt x="5389" y="5439"/>
                  </a:lnTo>
                  <a:lnTo>
                    <a:pt x="6115" y="5439"/>
                  </a:lnTo>
                  <a:lnTo>
                    <a:pt x="9875" y="31805"/>
                  </a:lnTo>
                  <a:lnTo>
                    <a:pt x="14737" y="29374"/>
                  </a:lnTo>
                  <a:lnTo>
                    <a:pt x="11278" y="5114"/>
                  </a:lnTo>
                  <a:lnTo>
                    <a:pt x="11078" y="3510"/>
                  </a:lnTo>
                  <a:lnTo>
                    <a:pt x="10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 flipH="1">
              <a:off x="920668" y="3256696"/>
              <a:ext cx="1260526" cy="587138"/>
            </a:xfrm>
            <a:custGeom>
              <a:rect b="b" l="l" r="r" t="t"/>
              <a:pathLst>
                <a:path extrusionOk="0" h="5114" w="10979">
                  <a:moveTo>
                    <a:pt x="51" y="1"/>
                  </a:moveTo>
                  <a:lnTo>
                    <a:pt x="1" y="4687"/>
                  </a:lnTo>
                  <a:cubicBezTo>
                    <a:pt x="419" y="4687"/>
                    <a:pt x="934" y="4735"/>
                    <a:pt x="1503" y="4735"/>
                  </a:cubicBezTo>
                  <a:cubicBezTo>
                    <a:pt x="2641" y="4735"/>
                    <a:pt x="3994" y="4545"/>
                    <a:pt x="5214" y="3409"/>
                  </a:cubicBezTo>
                  <a:cubicBezTo>
                    <a:pt x="6818" y="4537"/>
                    <a:pt x="9074" y="5038"/>
                    <a:pt x="10978" y="5114"/>
                  </a:cubicBezTo>
                  <a:lnTo>
                    <a:pt x="10778" y="3510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 flipH="1">
              <a:off x="1956621" y="1878402"/>
              <a:ext cx="581296" cy="1193220"/>
            </a:xfrm>
            <a:custGeom>
              <a:rect b="b" l="l" r="r" t="t"/>
              <a:pathLst>
                <a:path extrusionOk="0" h="10393" w="5063">
                  <a:moveTo>
                    <a:pt x="3298" y="0"/>
                  </a:moveTo>
                  <a:cubicBezTo>
                    <a:pt x="3293" y="0"/>
                    <a:pt x="3288" y="1"/>
                    <a:pt x="3283" y="1"/>
                  </a:cubicBezTo>
                  <a:cubicBezTo>
                    <a:pt x="3283" y="1"/>
                    <a:pt x="2958" y="251"/>
                    <a:pt x="2406" y="1103"/>
                  </a:cubicBezTo>
                  <a:cubicBezTo>
                    <a:pt x="1855" y="1956"/>
                    <a:pt x="0" y="6492"/>
                    <a:pt x="376" y="8923"/>
                  </a:cubicBezTo>
                  <a:cubicBezTo>
                    <a:pt x="548" y="10031"/>
                    <a:pt x="1211" y="10393"/>
                    <a:pt x="1977" y="10393"/>
                  </a:cubicBezTo>
                  <a:cubicBezTo>
                    <a:pt x="3222" y="10393"/>
                    <a:pt x="4738" y="9437"/>
                    <a:pt x="4862" y="9174"/>
                  </a:cubicBezTo>
                  <a:cubicBezTo>
                    <a:pt x="5062" y="8774"/>
                    <a:pt x="5063" y="0"/>
                    <a:pt x="3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flipH="1">
              <a:off x="871758" y="1726394"/>
              <a:ext cx="1366958" cy="1968877"/>
            </a:xfrm>
            <a:custGeom>
              <a:rect b="b" l="l" r="r" t="t"/>
              <a:pathLst>
                <a:path extrusionOk="0" h="17149" w="11906">
                  <a:moveTo>
                    <a:pt x="6576" y="0"/>
                  </a:moveTo>
                  <a:cubicBezTo>
                    <a:pt x="5469" y="0"/>
                    <a:pt x="3610" y="372"/>
                    <a:pt x="3610" y="372"/>
                  </a:cubicBezTo>
                  <a:cubicBezTo>
                    <a:pt x="3610" y="372"/>
                    <a:pt x="3384" y="422"/>
                    <a:pt x="3033" y="523"/>
                  </a:cubicBezTo>
                  <a:cubicBezTo>
                    <a:pt x="2281" y="698"/>
                    <a:pt x="1003" y="1074"/>
                    <a:pt x="677" y="1325"/>
                  </a:cubicBezTo>
                  <a:cubicBezTo>
                    <a:pt x="402" y="1575"/>
                    <a:pt x="477" y="2177"/>
                    <a:pt x="502" y="3430"/>
                  </a:cubicBezTo>
                  <a:cubicBezTo>
                    <a:pt x="552" y="4483"/>
                    <a:pt x="753" y="6813"/>
                    <a:pt x="753" y="6813"/>
                  </a:cubicBezTo>
                  <a:lnTo>
                    <a:pt x="1" y="16538"/>
                  </a:lnTo>
                  <a:cubicBezTo>
                    <a:pt x="1" y="16538"/>
                    <a:pt x="1184" y="16721"/>
                    <a:pt x="2325" y="16721"/>
                  </a:cubicBezTo>
                  <a:cubicBezTo>
                    <a:pt x="2820" y="16721"/>
                    <a:pt x="3306" y="16686"/>
                    <a:pt x="3685" y="16588"/>
                  </a:cubicBezTo>
                  <a:cubicBezTo>
                    <a:pt x="4637" y="16362"/>
                    <a:pt x="5013" y="16062"/>
                    <a:pt x="5339" y="15711"/>
                  </a:cubicBezTo>
                  <a:cubicBezTo>
                    <a:pt x="5565" y="15485"/>
                    <a:pt x="5665" y="15335"/>
                    <a:pt x="5665" y="15335"/>
                  </a:cubicBezTo>
                  <a:cubicBezTo>
                    <a:pt x="5665" y="15335"/>
                    <a:pt x="6467" y="16463"/>
                    <a:pt x="8171" y="16889"/>
                  </a:cubicBezTo>
                  <a:cubicBezTo>
                    <a:pt x="8987" y="17096"/>
                    <a:pt x="9832" y="17149"/>
                    <a:pt x="10486" y="17149"/>
                  </a:cubicBezTo>
                  <a:cubicBezTo>
                    <a:pt x="11178" y="17149"/>
                    <a:pt x="11655" y="17089"/>
                    <a:pt x="11655" y="17089"/>
                  </a:cubicBezTo>
                  <a:lnTo>
                    <a:pt x="11028" y="6011"/>
                  </a:lnTo>
                  <a:cubicBezTo>
                    <a:pt x="11028" y="6011"/>
                    <a:pt x="11905" y="1500"/>
                    <a:pt x="11454" y="1149"/>
                  </a:cubicBezTo>
                  <a:cubicBezTo>
                    <a:pt x="11154" y="924"/>
                    <a:pt x="9900" y="598"/>
                    <a:pt x="8748" y="322"/>
                  </a:cubicBezTo>
                  <a:cubicBezTo>
                    <a:pt x="8021" y="172"/>
                    <a:pt x="7369" y="46"/>
                    <a:pt x="6968" y="21"/>
                  </a:cubicBezTo>
                  <a:cubicBezTo>
                    <a:pt x="6854" y="7"/>
                    <a:pt x="6722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flipH="1">
              <a:off x="1588303" y="2681268"/>
              <a:ext cx="37429" cy="848905"/>
            </a:xfrm>
            <a:custGeom>
              <a:rect b="b" l="l" r="r" t="t"/>
              <a:pathLst>
                <a:path extrusionOk="0" h="7394" w="326">
                  <a:moveTo>
                    <a:pt x="25" y="0"/>
                  </a:moveTo>
                  <a:lnTo>
                    <a:pt x="0" y="7394"/>
                  </a:lnTo>
                  <a:cubicBezTo>
                    <a:pt x="226" y="7168"/>
                    <a:pt x="326" y="7018"/>
                    <a:pt x="326" y="7018"/>
                  </a:cubicBezTo>
                  <a:lnTo>
                    <a:pt x="276" y="3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flipH="1">
              <a:off x="1076009" y="3133046"/>
              <a:ext cx="380029" cy="88978"/>
            </a:xfrm>
            <a:custGeom>
              <a:rect b="b" l="l" r="r" t="t"/>
              <a:pathLst>
                <a:path extrusionOk="0" h="775" w="3310">
                  <a:moveTo>
                    <a:pt x="1" y="0"/>
                  </a:moveTo>
                  <a:cubicBezTo>
                    <a:pt x="1" y="0"/>
                    <a:pt x="577" y="551"/>
                    <a:pt x="1580" y="752"/>
                  </a:cubicBezTo>
                  <a:cubicBezTo>
                    <a:pt x="1666" y="767"/>
                    <a:pt x="1751" y="774"/>
                    <a:pt x="1833" y="774"/>
                  </a:cubicBezTo>
                  <a:cubicBezTo>
                    <a:pt x="2702" y="774"/>
                    <a:pt x="3309" y="0"/>
                    <a:pt x="3309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flipH="1">
              <a:off x="1686123" y="3133046"/>
              <a:ext cx="382785" cy="88978"/>
            </a:xfrm>
            <a:custGeom>
              <a:rect b="b" l="l" r="r" t="t"/>
              <a:pathLst>
                <a:path extrusionOk="0" h="775" w="3334">
                  <a:moveTo>
                    <a:pt x="0" y="0"/>
                  </a:moveTo>
                  <a:cubicBezTo>
                    <a:pt x="0" y="0"/>
                    <a:pt x="628" y="774"/>
                    <a:pt x="1501" y="774"/>
                  </a:cubicBezTo>
                  <a:cubicBezTo>
                    <a:pt x="1583" y="774"/>
                    <a:pt x="1668" y="767"/>
                    <a:pt x="1755" y="752"/>
                  </a:cubicBezTo>
                  <a:cubicBezTo>
                    <a:pt x="2732" y="551"/>
                    <a:pt x="3334" y="0"/>
                    <a:pt x="3334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flipH="1">
              <a:off x="1317804" y="1051426"/>
              <a:ext cx="607243" cy="503097"/>
            </a:xfrm>
            <a:custGeom>
              <a:rect b="b" l="l" r="r" t="t"/>
              <a:pathLst>
                <a:path extrusionOk="0" h="4382" w="5289">
                  <a:moveTo>
                    <a:pt x="3063" y="1"/>
                  </a:moveTo>
                  <a:cubicBezTo>
                    <a:pt x="2696" y="1"/>
                    <a:pt x="2368" y="81"/>
                    <a:pt x="2131" y="211"/>
                  </a:cubicBezTo>
                  <a:cubicBezTo>
                    <a:pt x="1960" y="126"/>
                    <a:pt x="1785" y="87"/>
                    <a:pt x="1613" y="87"/>
                  </a:cubicBezTo>
                  <a:cubicBezTo>
                    <a:pt x="1333" y="87"/>
                    <a:pt x="1061" y="190"/>
                    <a:pt x="828" y="362"/>
                  </a:cubicBezTo>
                  <a:cubicBezTo>
                    <a:pt x="477" y="637"/>
                    <a:pt x="0" y="1414"/>
                    <a:pt x="76" y="1590"/>
                  </a:cubicBezTo>
                  <a:cubicBezTo>
                    <a:pt x="84" y="1620"/>
                    <a:pt x="103" y="1632"/>
                    <a:pt x="128" y="1632"/>
                  </a:cubicBezTo>
                  <a:cubicBezTo>
                    <a:pt x="251" y="1632"/>
                    <a:pt x="527" y="1339"/>
                    <a:pt x="527" y="1339"/>
                  </a:cubicBezTo>
                  <a:lnTo>
                    <a:pt x="527" y="1339"/>
                  </a:lnTo>
                  <a:cubicBezTo>
                    <a:pt x="527" y="1339"/>
                    <a:pt x="101" y="2066"/>
                    <a:pt x="251" y="2166"/>
                  </a:cubicBezTo>
                  <a:cubicBezTo>
                    <a:pt x="267" y="2174"/>
                    <a:pt x="282" y="2177"/>
                    <a:pt x="298" y="2177"/>
                  </a:cubicBezTo>
                  <a:cubicBezTo>
                    <a:pt x="431" y="2177"/>
                    <a:pt x="552" y="1916"/>
                    <a:pt x="552" y="1915"/>
                  </a:cubicBezTo>
                  <a:lnTo>
                    <a:pt x="552" y="1915"/>
                  </a:lnTo>
                  <a:cubicBezTo>
                    <a:pt x="552" y="1916"/>
                    <a:pt x="502" y="2342"/>
                    <a:pt x="602" y="2667"/>
                  </a:cubicBezTo>
                  <a:cubicBezTo>
                    <a:pt x="677" y="2993"/>
                    <a:pt x="1078" y="3169"/>
                    <a:pt x="1078" y="3169"/>
                  </a:cubicBezTo>
                  <a:cubicBezTo>
                    <a:pt x="1078" y="3169"/>
                    <a:pt x="2040" y="4381"/>
                    <a:pt x="3658" y="4381"/>
                  </a:cubicBezTo>
                  <a:cubicBezTo>
                    <a:pt x="3812" y="4381"/>
                    <a:pt x="3971" y="4370"/>
                    <a:pt x="4136" y="4347"/>
                  </a:cubicBezTo>
                  <a:cubicBezTo>
                    <a:pt x="5239" y="3419"/>
                    <a:pt x="5289" y="2241"/>
                    <a:pt x="5264" y="1840"/>
                  </a:cubicBezTo>
                  <a:cubicBezTo>
                    <a:pt x="5214" y="1439"/>
                    <a:pt x="5188" y="788"/>
                    <a:pt x="4361" y="336"/>
                  </a:cubicBezTo>
                  <a:cubicBezTo>
                    <a:pt x="3926" y="99"/>
                    <a:pt x="3470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 flipH="1">
              <a:off x="1317804" y="1092528"/>
              <a:ext cx="561204" cy="453614"/>
            </a:xfrm>
            <a:custGeom>
              <a:rect b="b" l="l" r="r" t="t"/>
              <a:pathLst>
                <a:path extrusionOk="0" h="3951" w="4888">
                  <a:moveTo>
                    <a:pt x="2475" y="1"/>
                  </a:moveTo>
                  <a:cubicBezTo>
                    <a:pt x="2245" y="1"/>
                    <a:pt x="1997" y="46"/>
                    <a:pt x="1730" y="154"/>
                  </a:cubicBezTo>
                  <a:cubicBezTo>
                    <a:pt x="1730" y="154"/>
                    <a:pt x="1543" y="35"/>
                    <a:pt x="1225" y="35"/>
                  </a:cubicBezTo>
                  <a:cubicBezTo>
                    <a:pt x="1157" y="35"/>
                    <a:pt x="1083" y="40"/>
                    <a:pt x="1003" y="54"/>
                  </a:cubicBezTo>
                  <a:cubicBezTo>
                    <a:pt x="552" y="129"/>
                    <a:pt x="0" y="680"/>
                    <a:pt x="76" y="780"/>
                  </a:cubicBezTo>
                  <a:cubicBezTo>
                    <a:pt x="86" y="795"/>
                    <a:pt x="105" y="801"/>
                    <a:pt x="129" y="801"/>
                  </a:cubicBezTo>
                  <a:cubicBezTo>
                    <a:pt x="271" y="801"/>
                    <a:pt x="602" y="580"/>
                    <a:pt x="602" y="580"/>
                  </a:cubicBezTo>
                  <a:lnTo>
                    <a:pt x="602" y="580"/>
                  </a:lnTo>
                  <a:cubicBezTo>
                    <a:pt x="602" y="580"/>
                    <a:pt x="26" y="1207"/>
                    <a:pt x="176" y="1332"/>
                  </a:cubicBezTo>
                  <a:cubicBezTo>
                    <a:pt x="197" y="1344"/>
                    <a:pt x="219" y="1349"/>
                    <a:pt x="241" y="1349"/>
                  </a:cubicBezTo>
                  <a:cubicBezTo>
                    <a:pt x="364" y="1349"/>
                    <a:pt x="509" y="1199"/>
                    <a:pt x="581" y="1114"/>
                  </a:cubicBezTo>
                  <a:lnTo>
                    <a:pt x="581" y="1114"/>
                  </a:lnTo>
                  <a:cubicBezTo>
                    <a:pt x="486" y="1249"/>
                    <a:pt x="285" y="1628"/>
                    <a:pt x="402" y="2309"/>
                  </a:cubicBezTo>
                  <a:cubicBezTo>
                    <a:pt x="541" y="2987"/>
                    <a:pt x="1362" y="3950"/>
                    <a:pt x="2462" y="3950"/>
                  </a:cubicBezTo>
                  <a:cubicBezTo>
                    <a:pt x="2745" y="3950"/>
                    <a:pt x="3046" y="3887"/>
                    <a:pt x="3359" y="3738"/>
                  </a:cubicBezTo>
                  <a:cubicBezTo>
                    <a:pt x="4888" y="3036"/>
                    <a:pt x="4687" y="1232"/>
                    <a:pt x="4211" y="831"/>
                  </a:cubicBezTo>
                  <a:cubicBezTo>
                    <a:pt x="3824" y="521"/>
                    <a:pt x="3256" y="1"/>
                    <a:pt x="2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 flipH="1">
              <a:off x="1125034" y="1726394"/>
              <a:ext cx="906445" cy="992303"/>
            </a:xfrm>
            <a:custGeom>
              <a:rect b="b" l="l" r="r" t="t"/>
              <a:pathLst>
                <a:path extrusionOk="0" h="8643" w="7895">
                  <a:moveTo>
                    <a:pt x="4771" y="0"/>
                  </a:moveTo>
                  <a:cubicBezTo>
                    <a:pt x="3664" y="0"/>
                    <a:pt x="1805" y="372"/>
                    <a:pt x="1805" y="372"/>
                  </a:cubicBezTo>
                  <a:cubicBezTo>
                    <a:pt x="1805" y="372"/>
                    <a:pt x="1579" y="422"/>
                    <a:pt x="1228" y="523"/>
                  </a:cubicBezTo>
                  <a:cubicBezTo>
                    <a:pt x="827" y="1199"/>
                    <a:pt x="0" y="2854"/>
                    <a:pt x="276" y="4934"/>
                  </a:cubicBezTo>
                  <a:cubicBezTo>
                    <a:pt x="827" y="5059"/>
                    <a:pt x="1253" y="5159"/>
                    <a:pt x="1253" y="5159"/>
                  </a:cubicBezTo>
                  <a:lnTo>
                    <a:pt x="877" y="6237"/>
                  </a:lnTo>
                  <a:cubicBezTo>
                    <a:pt x="877" y="6237"/>
                    <a:pt x="2532" y="8067"/>
                    <a:pt x="3810" y="8643"/>
                  </a:cubicBezTo>
                  <a:cubicBezTo>
                    <a:pt x="5514" y="7691"/>
                    <a:pt x="6767" y="6312"/>
                    <a:pt x="7093" y="5510"/>
                  </a:cubicBezTo>
                  <a:cubicBezTo>
                    <a:pt x="6742" y="4859"/>
                    <a:pt x="6692" y="4683"/>
                    <a:pt x="6692" y="4683"/>
                  </a:cubicBezTo>
                  <a:lnTo>
                    <a:pt x="7770" y="4357"/>
                  </a:lnTo>
                  <a:cubicBezTo>
                    <a:pt x="7770" y="4357"/>
                    <a:pt x="7895" y="2778"/>
                    <a:pt x="7544" y="1600"/>
                  </a:cubicBezTo>
                  <a:cubicBezTo>
                    <a:pt x="7394" y="1074"/>
                    <a:pt x="7143" y="648"/>
                    <a:pt x="6943" y="322"/>
                  </a:cubicBezTo>
                  <a:cubicBezTo>
                    <a:pt x="6216" y="172"/>
                    <a:pt x="5564" y="46"/>
                    <a:pt x="5163" y="21"/>
                  </a:cubicBezTo>
                  <a:cubicBezTo>
                    <a:pt x="5049" y="7"/>
                    <a:pt x="4917" y="0"/>
                    <a:pt x="4771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 flipH="1">
              <a:off x="1277505" y="1743156"/>
              <a:ext cx="575555" cy="915151"/>
            </a:xfrm>
            <a:custGeom>
              <a:rect b="b" l="l" r="r" t="t"/>
              <a:pathLst>
                <a:path extrusionOk="0" h="7971" w="5013">
                  <a:moveTo>
                    <a:pt x="1028" y="1"/>
                  </a:moveTo>
                  <a:lnTo>
                    <a:pt x="752" y="101"/>
                  </a:lnTo>
                  <a:cubicBezTo>
                    <a:pt x="602" y="251"/>
                    <a:pt x="451" y="402"/>
                    <a:pt x="351" y="602"/>
                  </a:cubicBezTo>
                  <a:cubicBezTo>
                    <a:pt x="226" y="878"/>
                    <a:pt x="125" y="1179"/>
                    <a:pt x="75" y="1479"/>
                  </a:cubicBezTo>
                  <a:cubicBezTo>
                    <a:pt x="25" y="1780"/>
                    <a:pt x="0" y="2106"/>
                    <a:pt x="0" y="2407"/>
                  </a:cubicBezTo>
                  <a:cubicBezTo>
                    <a:pt x="0" y="2582"/>
                    <a:pt x="25" y="2733"/>
                    <a:pt x="50" y="2883"/>
                  </a:cubicBezTo>
                  <a:cubicBezTo>
                    <a:pt x="276" y="3936"/>
                    <a:pt x="902" y="5966"/>
                    <a:pt x="2130" y="7971"/>
                  </a:cubicBezTo>
                  <a:cubicBezTo>
                    <a:pt x="3333" y="6793"/>
                    <a:pt x="4862" y="2231"/>
                    <a:pt x="5013" y="1229"/>
                  </a:cubicBezTo>
                  <a:cubicBezTo>
                    <a:pt x="4937" y="953"/>
                    <a:pt x="4762" y="677"/>
                    <a:pt x="4587" y="452"/>
                  </a:cubicBezTo>
                  <a:cubicBezTo>
                    <a:pt x="4386" y="176"/>
                    <a:pt x="4211" y="1"/>
                    <a:pt x="4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 flipH="1">
              <a:off x="1326415" y="1743156"/>
              <a:ext cx="471994" cy="302295"/>
            </a:xfrm>
            <a:custGeom>
              <a:rect b="b" l="l" r="r" t="t"/>
              <a:pathLst>
                <a:path extrusionOk="0" h="2633" w="4111">
                  <a:moveTo>
                    <a:pt x="552" y="1"/>
                  </a:moveTo>
                  <a:lnTo>
                    <a:pt x="276" y="101"/>
                  </a:lnTo>
                  <a:cubicBezTo>
                    <a:pt x="176" y="201"/>
                    <a:pt x="75" y="301"/>
                    <a:pt x="0" y="427"/>
                  </a:cubicBezTo>
                  <a:cubicBezTo>
                    <a:pt x="25" y="1103"/>
                    <a:pt x="301" y="2156"/>
                    <a:pt x="1554" y="2632"/>
                  </a:cubicBezTo>
                  <a:cubicBezTo>
                    <a:pt x="2983" y="2256"/>
                    <a:pt x="3810" y="1655"/>
                    <a:pt x="4085" y="577"/>
                  </a:cubicBezTo>
                  <a:cubicBezTo>
                    <a:pt x="4111" y="552"/>
                    <a:pt x="4111" y="502"/>
                    <a:pt x="4111" y="452"/>
                  </a:cubicBezTo>
                  <a:cubicBezTo>
                    <a:pt x="3910" y="176"/>
                    <a:pt x="3735" y="1"/>
                    <a:pt x="3735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 flipH="1">
              <a:off x="1417117" y="1458312"/>
              <a:ext cx="326642" cy="404361"/>
            </a:xfrm>
            <a:custGeom>
              <a:rect b="b" l="l" r="r" t="t"/>
              <a:pathLst>
                <a:path extrusionOk="0" h="3522" w="2845">
                  <a:moveTo>
                    <a:pt x="2507" y="1"/>
                  </a:moveTo>
                  <a:cubicBezTo>
                    <a:pt x="2507" y="1"/>
                    <a:pt x="1229" y="176"/>
                    <a:pt x="326" y="777"/>
                  </a:cubicBezTo>
                  <a:cubicBezTo>
                    <a:pt x="376" y="1354"/>
                    <a:pt x="376" y="1730"/>
                    <a:pt x="376" y="1980"/>
                  </a:cubicBezTo>
                  <a:cubicBezTo>
                    <a:pt x="376" y="2081"/>
                    <a:pt x="351" y="2181"/>
                    <a:pt x="351" y="2231"/>
                  </a:cubicBezTo>
                  <a:cubicBezTo>
                    <a:pt x="351" y="2281"/>
                    <a:pt x="326" y="2331"/>
                    <a:pt x="276" y="2381"/>
                  </a:cubicBezTo>
                  <a:cubicBezTo>
                    <a:pt x="251" y="2432"/>
                    <a:pt x="201" y="2457"/>
                    <a:pt x="151" y="2482"/>
                  </a:cubicBezTo>
                  <a:cubicBezTo>
                    <a:pt x="101" y="2632"/>
                    <a:pt x="0" y="3359"/>
                    <a:pt x="1028" y="3509"/>
                  </a:cubicBezTo>
                  <a:cubicBezTo>
                    <a:pt x="1094" y="3517"/>
                    <a:pt x="1159" y="3521"/>
                    <a:pt x="1223" y="3521"/>
                  </a:cubicBezTo>
                  <a:cubicBezTo>
                    <a:pt x="2154" y="3521"/>
                    <a:pt x="2845" y="2711"/>
                    <a:pt x="2657" y="2407"/>
                  </a:cubicBezTo>
                  <a:cubicBezTo>
                    <a:pt x="2557" y="2256"/>
                    <a:pt x="2532" y="1705"/>
                    <a:pt x="2507" y="1178"/>
                  </a:cubicBezTo>
                  <a:cubicBezTo>
                    <a:pt x="2507" y="577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flipH="1">
              <a:off x="1455924" y="1458312"/>
              <a:ext cx="250406" cy="230768"/>
            </a:xfrm>
            <a:custGeom>
              <a:rect b="b" l="l" r="r" t="t"/>
              <a:pathLst>
                <a:path extrusionOk="0" h="2010" w="2181">
                  <a:moveTo>
                    <a:pt x="2181" y="1"/>
                  </a:moveTo>
                  <a:cubicBezTo>
                    <a:pt x="2181" y="1"/>
                    <a:pt x="903" y="176"/>
                    <a:pt x="0" y="777"/>
                  </a:cubicBezTo>
                  <a:cubicBezTo>
                    <a:pt x="50" y="1354"/>
                    <a:pt x="50" y="1730"/>
                    <a:pt x="50" y="1980"/>
                  </a:cubicBezTo>
                  <a:cubicBezTo>
                    <a:pt x="155" y="1998"/>
                    <a:pt x="281" y="2009"/>
                    <a:pt x="417" y="2009"/>
                  </a:cubicBezTo>
                  <a:cubicBezTo>
                    <a:pt x="671" y="2009"/>
                    <a:pt x="958" y="1969"/>
                    <a:pt x="1203" y="1855"/>
                  </a:cubicBezTo>
                  <a:cubicBezTo>
                    <a:pt x="1679" y="1655"/>
                    <a:pt x="1980" y="1429"/>
                    <a:pt x="2181" y="1178"/>
                  </a:cubicBezTo>
                  <a:cubicBezTo>
                    <a:pt x="2181" y="577"/>
                    <a:pt x="2181" y="1"/>
                    <a:pt x="2181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 flipH="1">
              <a:off x="1470275" y="1884372"/>
              <a:ext cx="262002" cy="788285"/>
            </a:xfrm>
            <a:custGeom>
              <a:rect b="b" l="l" r="r" t="t"/>
              <a:pathLst>
                <a:path extrusionOk="0" h="6866" w="2282">
                  <a:moveTo>
                    <a:pt x="1064" y="1"/>
                  </a:moveTo>
                  <a:cubicBezTo>
                    <a:pt x="1016" y="1"/>
                    <a:pt x="969" y="14"/>
                    <a:pt x="928" y="49"/>
                  </a:cubicBezTo>
                  <a:cubicBezTo>
                    <a:pt x="903" y="149"/>
                    <a:pt x="853" y="400"/>
                    <a:pt x="803" y="726"/>
                  </a:cubicBezTo>
                  <a:cubicBezTo>
                    <a:pt x="677" y="1327"/>
                    <a:pt x="502" y="2229"/>
                    <a:pt x="327" y="3257"/>
                  </a:cubicBezTo>
                  <a:cubicBezTo>
                    <a:pt x="226" y="3858"/>
                    <a:pt x="101" y="4485"/>
                    <a:pt x="1" y="5137"/>
                  </a:cubicBezTo>
                  <a:cubicBezTo>
                    <a:pt x="301" y="5663"/>
                    <a:pt x="853" y="6565"/>
                    <a:pt x="1154" y="6866"/>
                  </a:cubicBezTo>
                  <a:cubicBezTo>
                    <a:pt x="1479" y="6540"/>
                    <a:pt x="1905" y="5863"/>
                    <a:pt x="2281" y="5262"/>
                  </a:cubicBezTo>
                  <a:cubicBezTo>
                    <a:pt x="2206" y="4761"/>
                    <a:pt x="2131" y="4259"/>
                    <a:pt x="2056" y="3758"/>
                  </a:cubicBezTo>
                  <a:cubicBezTo>
                    <a:pt x="1855" y="2555"/>
                    <a:pt x="1655" y="1427"/>
                    <a:pt x="1530" y="776"/>
                  </a:cubicBezTo>
                  <a:cubicBezTo>
                    <a:pt x="1454" y="375"/>
                    <a:pt x="1404" y="149"/>
                    <a:pt x="1404" y="149"/>
                  </a:cubicBezTo>
                  <a:cubicBezTo>
                    <a:pt x="1404" y="149"/>
                    <a:pt x="1226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flipH="1">
              <a:off x="1470275" y="2258194"/>
              <a:ext cx="262002" cy="414464"/>
            </a:xfrm>
            <a:custGeom>
              <a:rect b="b" l="l" r="r" t="t"/>
              <a:pathLst>
                <a:path extrusionOk="0" h="3610" w="2282">
                  <a:moveTo>
                    <a:pt x="327" y="1"/>
                  </a:moveTo>
                  <a:cubicBezTo>
                    <a:pt x="226" y="602"/>
                    <a:pt x="101" y="1229"/>
                    <a:pt x="1" y="1881"/>
                  </a:cubicBezTo>
                  <a:cubicBezTo>
                    <a:pt x="301" y="2407"/>
                    <a:pt x="853" y="3309"/>
                    <a:pt x="1154" y="3610"/>
                  </a:cubicBezTo>
                  <a:cubicBezTo>
                    <a:pt x="1479" y="3284"/>
                    <a:pt x="1905" y="2607"/>
                    <a:pt x="2281" y="2006"/>
                  </a:cubicBezTo>
                  <a:cubicBezTo>
                    <a:pt x="2206" y="1505"/>
                    <a:pt x="2131" y="1003"/>
                    <a:pt x="2056" y="502"/>
                  </a:cubicBezTo>
                  <a:lnTo>
                    <a:pt x="1053" y="2432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flipH="1">
              <a:off x="1556614" y="1884372"/>
              <a:ext cx="83583" cy="97703"/>
            </a:xfrm>
            <a:custGeom>
              <a:rect b="b" l="l" r="r" t="t"/>
              <a:pathLst>
                <a:path extrusionOk="0" h="851" w="728">
                  <a:moveTo>
                    <a:pt x="262" y="1"/>
                  </a:moveTo>
                  <a:cubicBezTo>
                    <a:pt x="214" y="1"/>
                    <a:pt x="167" y="14"/>
                    <a:pt x="126" y="49"/>
                  </a:cubicBezTo>
                  <a:cubicBezTo>
                    <a:pt x="101" y="149"/>
                    <a:pt x="51" y="400"/>
                    <a:pt x="1" y="726"/>
                  </a:cubicBezTo>
                  <a:cubicBezTo>
                    <a:pt x="101" y="776"/>
                    <a:pt x="226" y="826"/>
                    <a:pt x="352" y="851"/>
                  </a:cubicBezTo>
                  <a:cubicBezTo>
                    <a:pt x="477" y="851"/>
                    <a:pt x="602" y="826"/>
                    <a:pt x="728" y="776"/>
                  </a:cubicBezTo>
                  <a:cubicBezTo>
                    <a:pt x="652" y="375"/>
                    <a:pt x="602" y="149"/>
                    <a:pt x="602" y="149"/>
                  </a:cubicBezTo>
                  <a:cubicBezTo>
                    <a:pt x="602" y="149"/>
                    <a:pt x="424" y="1"/>
                    <a:pt x="262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 flipH="1">
              <a:off x="1513445" y="1803661"/>
              <a:ext cx="158326" cy="138805"/>
            </a:xfrm>
            <a:custGeom>
              <a:rect b="b" l="l" r="r" t="t"/>
              <a:pathLst>
                <a:path extrusionOk="0" h="1209" w="1379">
                  <a:moveTo>
                    <a:pt x="702" y="0"/>
                  </a:moveTo>
                  <a:cubicBezTo>
                    <a:pt x="376" y="0"/>
                    <a:pt x="0" y="251"/>
                    <a:pt x="0" y="526"/>
                  </a:cubicBezTo>
                  <a:cubicBezTo>
                    <a:pt x="0" y="827"/>
                    <a:pt x="226" y="1128"/>
                    <a:pt x="551" y="1203"/>
                  </a:cubicBezTo>
                  <a:cubicBezTo>
                    <a:pt x="577" y="1207"/>
                    <a:pt x="603" y="1209"/>
                    <a:pt x="628" y="1209"/>
                  </a:cubicBezTo>
                  <a:cubicBezTo>
                    <a:pt x="942" y="1209"/>
                    <a:pt x="1185" y="930"/>
                    <a:pt x="1278" y="652"/>
                  </a:cubicBezTo>
                  <a:cubicBezTo>
                    <a:pt x="1378" y="351"/>
                    <a:pt x="1053" y="25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 flipH="1">
              <a:off x="1199777" y="1708598"/>
              <a:ext cx="400122" cy="964060"/>
            </a:xfrm>
            <a:custGeom>
              <a:rect b="b" l="l" r="r" t="t"/>
              <a:pathLst>
                <a:path extrusionOk="0" h="8397" w="3485">
                  <a:moveTo>
                    <a:pt x="1755" y="1"/>
                  </a:moveTo>
                  <a:cubicBezTo>
                    <a:pt x="1755" y="1"/>
                    <a:pt x="2356" y="1179"/>
                    <a:pt x="2081" y="2783"/>
                  </a:cubicBezTo>
                  <a:cubicBezTo>
                    <a:pt x="1805" y="4387"/>
                    <a:pt x="1" y="8397"/>
                    <a:pt x="1" y="8397"/>
                  </a:cubicBezTo>
                  <a:cubicBezTo>
                    <a:pt x="1078" y="7871"/>
                    <a:pt x="2808" y="5540"/>
                    <a:pt x="2808" y="5540"/>
                  </a:cubicBezTo>
                  <a:lnTo>
                    <a:pt x="2457" y="4738"/>
                  </a:lnTo>
                  <a:lnTo>
                    <a:pt x="2382" y="4562"/>
                  </a:lnTo>
                  <a:lnTo>
                    <a:pt x="3384" y="4212"/>
                  </a:lnTo>
                  <a:cubicBezTo>
                    <a:pt x="3384" y="4212"/>
                    <a:pt x="3484" y="3635"/>
                    <a:pt x="3334" y="2633"/>
                  </a:cubicBezTo>
                  <a:cubicBezTo>
                    <a:pt x="3209" y="1655"/>
                    <a:pt x="2833" y="903"/>
                    <a:pt x="2507" y="477"/>
                  </a:cubicBezTo>
                  <a:cubicBezTo>
                    <a:pt x="2181" y="76"/>
                    <a:pt x="1755" y="1"/>
                    <a:pt x="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 flipH="1">
              <a:off x="1317804" y="2232361"/>
              <a:ext cx="97935" cy="25947"/>
            </a:xfrm>
            <a:custGeom>
              <a:rect b="b" l="l" r="r" t="t"/>
              <a:pathLst>
                <a:path extrusionOk="0" h="226" w="853">
                  <a:moveTo>
                    <a:pt x="778" y="0"/>
                  </a:moveTo>
                  <a:lnTo>
                    <a:pt x="1" y="226"/>
                  </a:lnTo>
                  <a:lnTo>
                    <a:pt x="853" y="176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 flipH="1">
              <a:off x="1599784" y="1731675"/>
              <a:ext cx="345356" cy="940983"/>
            </a:xfrm>
            <a:custGeom>
              <a:rect b="b" l="l" r="r" t="t"/>
              <a:pathLst>
                <a:path extrusionOk="0" h="8196" w="3008">
                  <a:moveTo>
                    <a:pt x="1955" y="0"/>
                  </a:moveTo>
                  <a:lnTo>
                    <a:pt x="1955" y="0"/>
                  </a:lnTo>
                  <a:cubicBezTo>
                    <a:pt x="1629" y="51"/>
                    <a:pt x="1053" y="326"/>
                    <a:pt x="1053" y="326"/>
                  </a:cubicBezTo>
                  <a:cubicBezTo>
                    <a:pt x="1053" y="326"/>
                    <a:pt x="727" y="777"/>
                    <a:pt x="376" y="1755"/>
                  </a:cubicBezTo>
                  <a:cubicBezTo>
                    <a:pt x="0" y="2858"/>
                    <a:pt x="50" y="4462"/>
                    <a:pt x="50" y="4462"/>
                  </a:cubicBezTo>
                  <a:lnTo>
                    <a:pt x="877" y="4712"/>
                  </a:lnTo>
                  <a:cubicBezTo>
                    <a:pt x="877" y="4712"/>
                    <a:pt x="852" y="4787"/>
                    <a:pt x="827" y="4963"/>
                  </a:cubicBezTo>
                  <a:cubicBezTo>
                    <a:pt x="777" y="5163"/>
                    <a:pt x="752" y="5489"/>
                    <a:pt x="752" y="5865"/>
                  </a:cubicBezTo>
                  <a:cubicBezTo>
                    <a:pt x="1003" y="6467"/>
                    <a:pt x="2983" y="8171"/>
                    <a:pt x="3008" y="8196"/>
                  </a:cubicBezTo>
                  <a:cubicBezTo>
                    <a:pt x="2983" y="8146"/>
                    <a:pt x="1178" y="3484"/>
                    <a:pt x="1128" y="2181"/>
                  </a:cubicBezTo>
                  <a:cubicBezTo>
                    <a:pt x="1078" y="878"/>
                    <a:pt x="1955" y="1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 flipH="1">
              <a:off x="1749384" y="2272660"/>
              <a:ext cx="100805" cy="31688"/>
            </a:xfrm>
            <a:custGeom>
              <a:rect b="b" l="l" r="r" t="t"/>
              <a:pathLst>
                <a:path extrusionOk="0" h="276" w="878">
                  <a:moveTo>
                    <a:pt x="50" y="0"/>
                  </a:moveTo>
                  <a:cubicBezTo>
                    <a:pt x="50" y="0"/>
                    <a:pt x="25" y="75"/>
                    <a:pt x="0" y="251"/>
                  </a:cubicBezTo>
                  <a:lnTo>
                    <a:pt x="877" y="27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 flipH="1">
              <a:off x="1383936" y="1651078"/>
              <a:ext cx="400122" cy="293684"/>
            </a:xfrm>
            <a:custGeom>
              <a:rect b="b" l="l" r="r" t="t"/>
              <a:pathLst>
                <a:path extrusionOk="0" h="2558" w="3485">
                  <a:moveTo>
                    <a:pt x="2883" y="1"/>
                  </a:moveTo>
                  <a:cubicBezTo>
                    <a:pt x="2883" y="1"/>
                    <a:pt x="2883" y="251"/>
                    <a:pt x="2858" y="477"/>
                  </a:cubicBezTo>
                  <a:cubicBezTo>
                    <a:pt x="2687" y="843"/>
                    <a:pt x="2089" y="1280"/>
                    <a:pt x="1456" y="1280"/>
                  </a:cubicBezTo>
                  <a:cubicBezTo>
                    <a:pt x="1439" y="1280"/>
                    <a:pt x="1422" y="1280"/>
                    <a:pt x="1404" y="1279"/>
                  </a:cubicBezTo>
                  <a:cubicBezTo>
                    <a:pt x="778" y="1254"/>
                    <a:pt x="627" y="778"/>
                    <a:pt x="627" y="778"/>
                  </a:cubicBezTo>
                  <a:cubicBezTo>
                    <a:pt x="627" y="778"/>
                    <a:pt x="652" y="753"/>
                    <a:pt x="702" y="627"/>
                  </a:cubicBezTo>
                  <a:cubicBezTo>
                    <a:pt x="778" y="452"/>
                    <a:pt x="727" y="301"/>
                    <a:pt x="727" y="301"/>
                  </a:cubicBezTo>
                  <a:cubicBezTo>
                    <a:pt x="527" y="301"/>
                    <a:pt x="1" y="928"/>
                    <a:pt x="176" y="1605"/>
                  </a:cubicBezTo>
                  <a:cubicBezTo>
                    <a:pt x="351" y="2281"/>
                    <a:pt x="778" y="2482"/>
                    <a:pt x="778" y="2482"/>
                  </a:cubicBezTo>
                  <a:cubicBezTo>
                    <a:pt x="778" y="2482"/>
                    <a:pt x="978" y="1454"/>
                    <a:pt x="1429" y="1429"/>
                  </a:cubicBezTo>
                  <a:cubicBezTo>
                    <a:pt x="1434" y="1429"/>
                    <a:pt x="1439" y="1429"/>
                    <a:pt x="1444" y="1429"/>
                  </a:cubicBezTo>
                  <a:cubicBezTo>
                    <a:pt x="1909" y="1429"/>
                    <a:pt x="2056" y="2557"/>
                    <a:pt x="2056" y="2557"/>
                  </a:cubicBezTo>
                  <a:cubicBezTo>
                    <a:pt x="2056" y="2557"/>
                    <a:pt x="2532" y="2382"/>
                    <a:pt x="2783" y="2131"/>
                  </a:cubicBezTo>
                  <a:cubicBezTo>
                    <a:pt x="3409" y="1580"/>
                    <a:pt x="3484" y="1129"/>
                    <a:pt x="3409" y="652"/>
                  </a:cubicBezTo>
                  <a:cubicBezTo>
                    <a:pt x="3334" y="176"/>
                    <a:pt x="2883" y="1"/>
                    <a:pt x="2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 flipH="1">
              <a:off x="1769591" y="1348898"/>
              <a:ext cx="126638" cy="158553"/>
            </a:xfrm>
            <a:custGeom>
              <a:rect b="b" l="l" r="r" t="t"/>
              <a:pathLst>
                <a:path extrusionOk="0" h="1381" w="1103">
                  <a:moveTo>
                    <a:pt x="365" y="1"/>
                  </a:moveTo>
                  <a:cubicBezTo>
                    <a:pt x="360" y="1"/>
                    <a:pt x="356" y="1"/>
                    <a:pt x="351" y="1"/>
                  </a:cubicBezTo>
                  <a:cubicBezTo>
                    <a:pt x="25" y="26"/>
                    <a:pt x="0" y="302"/>
                    <a:pt x="25" y="578"/>
                  </a:cubicBezTo>
                  <a:cubicBezTo>
                    <a:pt x="74" y="847"/>
                    <a:pt x="315" y="1380"/>
                    <a:pt x="630" y="1380"/>
                  </a:cubicBezTo>
                  <a:cubicBezTo>
                    <a:pt x="637" y="1380"/>
                    <a:pt x="645" y="1380"/>
                    <a:pt x="652" y="1380"/>
                  </a:cubicBezTo>
                  <a:cubicBezTo>
                    <a:pt x="978" y="1380"/>
                    <a:pt x="1053" y="1229"/>
                    <a:pt x="1078" y="1129"/>
                  </a:cubicBezTo>
                  <a:cubicBezTo>
                    <a:pt x="1103" y="1055"/>
                    <a:pt x="760" y="1"/>
                    <a:pt x="365" y="1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flipH="1">
              <a:off x="1798295" y="1369449"/>
              <a:ext cx="74973" cy="123536"/>
            </a:xfrm>
            <a:custGeom>
              <a:rect b="b" l="l" r="r" t="t"/>
              <a:pathLst>
                <a:path extrusionOk="0" h="1076" w="653">
                  <a:moveTo>
                    <a:pt x="147" y="0"/>
                  </a:moveTo>
                  <a:cubicBezTo>
                    <a:pt x="70" y="0"/>
                    <a:pt x="1" y="75"/>
                    <a:pt x="1" y="248"/>
                  </a:cubicBezTo>
                  <a:cubicBezTo>
                    <a:pt x="1" y="524"/>
                    <a:pt x="126" y="699"/>
                    <a:pt x="126" y="699"/>
                  </a:cubicBezTo>
                  <a:cubicBezTo>
                    <a:pt x="126" y="699"/>
                    <a:pt x="76" y="323"/>
                    <a:pt x="151" y="273"/>
                  </a:cubicBezTo>
                  <a:cubicBezTo>
                    <a:pt x="169" y="259"/>
                    <a:pt x="187" y="253"/>
                    <a:pt x="204" y="253"/>
                  </a:cubicBezTo>
                  <a:cubicBezTo>
                    <a:pt x="310" y="253"/>
                    <a:pt x="402" y="474"/>
                    <a:pt x="402" y="474"/>
                  </a:cubicBezTo>
                  <a:cubicBezTo>
                    <a:pt x="402" y="474"/>
                    <a:pt x="382" y="466"/>
                    <a:pt x="354" y="466"/>
                  </a:cubicBezTo>
                  <a:cubicBezTo>
                    <a:pt x="313" y="466"/>
                    <a:pt x="256" y="484"/>
                    <a:pt x="226" y="574"/>
                  </a:cubicBezTo>
                  <a:cubicBezTo>
                    <a:pt x="201" y="724"/>
                    <a:pt x="301" y="850"/>
                    <a:pt x="452" y="950"/>
                  </a:cubicBezTo>
                  <a:cubicBezTo>
                    <a:pt x="432" y="960"/>
                    <a:pt x="412" y="964"/>
                    <a:pt x="392" y="964"/>
                  </a:cubicBezTo>
                  <a:cubicBezTo>
                    <a:pt x="315" y="964"/>
                    <a:pt x="251" y="900"/>
                    <a:pt x="251" y="900"/>
                  </a:cubicBezTo>
                  <a:lnTo>
                    <a:pt x="251" y="900"/>
                  </a:lnTo>
                  <a:cubicBezTo>
                    <a:pt x="251" y="900"/>
                    <a:pt x="377" y="1075"/>
                    <a:pt x="477" y="1075"/>
                  </a:cubicBezTo>
                  <a:cubicBezTo>
                    <a:pt x="577" y="1075"/>
                    <a:pt x="652" y="875"/>
                    <a:pt x="652" y="875"/>
                  </a:cubicBezTo>
                  <a:lnTo>
                    <a:pt x="652" y="875"/>
                  </a:lnTo>
                  <a:cubicBezTo>
                    <a:pt x="652" y="875"/>
                    <a:pt x="641" y="876"/>
                    <a:pt x="623" y="876"/>
                  </a:cubicBezTo>
                  <a:cubicBezTo>
                    <a:pt x="559" y="876"/>
                    <a:pt x="410" y="861"/>
                    <a:pt x="352" y="724"/>
                  </a:cubicBezTo>
                  <a:cubicBezTo>
                    <a:pt x="301" y="574"/>
                    <a:pt x="527" y="549"/>
                    <a:pt x="527" y="549"/>
                  </a:cubicBezTo>
                  <a:cubicBezTo>
                    <a:pt x="527" y="549"/>
                    <a:pt x="377" y="198"/>
                    <a:pt x="276" y="73"/>
                  </a:cubicBezTo>
                  <a:cubicBezTo>
                    <a:pt x="239" y="26"/>
                    <a:pt x="192" y="0"/>
                    <a:pt x="147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flipH="1">
              <a:off x="1464535" y="1225248"/>
              <a:ext cx="354082" cy="410216"/>
            </a:xfrm>
            <a:custGeom>
              <a:rect b="b" l="l" r="r" t="t"/>
              <a:pathLst>
                <a:path extrusionOk="0" h="3573" w="3084">
                  <a:moveTo>
                    <a:pt x="1279" y="0"/>
                  </a:moveTo>
                  <a:cubicBezTo>
                    <a:pt x="1279" y="0"/>
                    <a:pt x="1053" y="326"/>
                    <a:pt x="627" y="477"/>
                  </a:cubicBezTo>
                  <a:cubicBezTo>
                    <a:pt x="527" y="502"/>
                    <a:pt x="427" y="552"/>
                    <a:pt x="352" y="577"/>
                  </a:cubicBezTo>
                  <a:cubicBezTo>
                    <a:pt x="126" y="702"/>
                    <a:pt x="1" y="928"/>
                    <a:pt x="26" y="1153"/>
                  </a:cubicBezTo>
                  <a:cubicBezTo>
                    <a:pt x="26" y="1178"/>
                    <a:pt x="26" y="1203"/>
                    <a:pt x="26" y="1228"/>
                  </a:cubicBezTo>
                  <a:cubicBezTo>
                    <a:pt x="76" y="1855"/>
                    <a:pt x="176" y="3008"/>
                    <a:pt x="377" y="3284"/>
                  </a:cubicBezTo>
                  <a:cubicBezTo>
                    <a:pt x="538" y="3495"/>
                    <a:pt x="831" y="3573"/>
                    <a:pt x="1147" y="3573"/>
                  </a:cubicBezTo>
                  <a:cubicBezTo>
                    <a:pt x="1618" y="3573"/>
                    <a:pt x="2137" y="3399"/>
                    <a:pt x="2332" y="3234"/>
                  </a:cubicBezTo>
                  <a:cubicBezTo>
                    <a:pt x="2657" y="2933"/>
                    <a:pt x="2958" y="2757"/>
                    <a:pt x="3084" y="1454"/>
                  </a:cubicBezTo>
                  <a:cubicBezTo>
                    <a:pt x="3084" y="1379"/>
                    <a:pt x="3084" y="1329"/>
                    <a:pt x="3084" y="1254"/>
                  </a:cubicBezTo>
                  <a:cubicBezTo>
                    <a:pt x="3033" y="878"/>
                    <a:pt x="2833" y="627"/>
                    <a:pt x="2557" y="502"/>
                  </a:cubicBezTo>
                  <a:cubicBezTo>
                    <a:pt x="2256" y="376"/>
                    <a:pt x="1429" y="201"/>
                    <a:pt x="1279" y="0"/>
                  </a:cubicBez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 flipH="1">
              <a:off x="1464535" y="1225248"/>
              <a:ext cx="354082" cy="143972"/>
            </a:xfrm>
            <a:custGeom>
              <a:rect b="b" l="l" r="r" t="t"/>
              <a:pathLst>
                <a:path extrusionOk="0" h="1254" w="3084">
                  <a:moveTo>
                    <a:pt x="1279" y="0"/>
                  </a:moveTo>
                  <a:cubicBezTo>
                    <a:pt x="1279" y="0"/>
                    <a:pt x="1053" y="326"/>
                    <a:pt x="627" y="477"/>
                  </a:cubicBezTo>
                  <a:cubicBezTo>
                    <a:pt x="527" y="502"/>
                    <a:pt x="427" y="552"/>
                    <a:pt x="352" y="577"/>
                  </a:cubicBezTo>
                  <a:cubicBezTo>
                    <a:pt x="126" y="702"/>
                    <a:pt x="1" y="928"/>
                    <a:pt x="26" y="1153"/>
                  </a:cubicBezTo>
                  <a:cubicBezTo>
                    <a:pt x="26" y="1178"/>
                    <a:pt x="26" y="1203"/>
                    <a:pt x="26" y="1228"/>
                  </a:cubicBezTo>
                  <a:cubicBezTo>
                    <a:pt x="126" y="1128"/>
                    <a:pt x="277" y="1003"/>
                    <a:pt x="527" y="903"/>
                  </a:cubicBezTo>
                  <a:cubicBezTo>
                    <a:pt x="1028" y="702"/>
                    <a:pt x="1204" y="577"/>
                    <a:pt x="1304" y="452"/>
                  </a:cubicBezTo>
                  <a:cubicBezTo>
                    <a:pt x="1705" y="677"/>
                    <a:pt x="2432" y="802"/>
                    <a:pt x="2708" y="953"/>
                  </a:cubicBezTo>
                  <a:cubicBezTo>
                    <a:pt x="2858" y="1053"/>
                    <a:pt x="2983" y="1128"/>
                    <a:pt x="3084" y="1254"/>
                  </a:cubicBezTo>
                  <a:cubicBezTo>
                    <a:pt x="3058" y="878"/>
                    <a:pt x="2833" y="627"/>
                    <a:pt x="2557" y="502"/>
                  </a:cubicBezTo>
                  <a:cubicBezTo>
                    <a:pt x="2256" y="376"/>
                    <a:pt x="1429" y="201"/>
                    <a:pt x="1279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 flipH="1">
              <a:off x="1605754" y="1548209"/>
              <a:ext cx="72561" cy="28702"/>
            </a:xfrm>
            <a:custGeom>
              <a:rect b="b" l="l" r="r" t="t"/>
              <a:pathLst>
                <a:path extrusionOk="0" h="250" w="632">
                  <a:moveTo>
                    <a:pt x="324" y="0"/>
                  </a:moveTo>
                  <a:cubicBezTo>
                    <a:pt x="188" y="0"/>
                    <a:pt x="42" y="79"/>
                    <a:pt x="7" y="220"/>
                  </a:cubicBezTo>
                  <a:cubicBezTo>
                    <a:pt x="0" y="240"/>
                    <a:pt x="43" y="249"/>
                    <a:pt x="107" y="249"/>
                  </a:cubicBezTo>
                  <a:cubicBezTo>
                    <a:pt x="287" y="249"/>
                    <a:pt x="631" y="174"/>
                    <a:pt x="483" y="45"/>
                  </a:cubicBezTo>
                  <a:cubicBezTo>
                    <a:pt x="438" y="15"/>
                    <a:pt x="382" y="0"/>
                    <a:pt x="324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 flipH="1">
              <a:off x="1596913" y="1461183"/>
              <a:ext cx="115157" cy="67164"/>
            </a:xfrm>
            <a:custGeom>
              <a:rect b="b" l="l" r="r" t="t"/>
              <a:pathLst>
                <a:path extrusionOk="0" h="585" w="1003">
                  <a:moveTo>
                    <a:pt x="1003" y="1"/>
                  </a:moveTo>
                  <a:lnTo>
                    <a:pt x="1003" y="1"/>
                  </a:lnTo>
                  <a:cubicBezTo>
                    <a:pt x="1003" y="1"/>
                    <a:pt x="852" y="226"/>
                    <a:pt x="552" y="351"/>
                  </a:cubicBezTo>
                  <a:cubicBezTo>
                    <a:pt x="415" y="408"/>
                    <a:pt x="288" y="424"/>
                    <a:pt x="191" y="424"/>
                  </a:cubicBezTo>
                  <a:cubicBezTo>
                    <a:pt x="75" y="424"/>
                    <a:pt x="0" y="402"/>
                    <a:pt x="0" y="402"/>
                  </a:cubicBezTo>
                  <a:lnTo>
                    <a:pt x="0" y="402"/>
                  </a:lnTo>
                  <a:cubicBezTo>
                    <a:pt x="0" y="402"/>
                    <a:pt x="102" y="584"/>
                    <a:pt x="414" y="584"/>
                  </a:cubicBezTo>
                  <a:cubicBezTo>
                    <a:pt x="449" y="584"/>
                    <a:pt x="486" y="582"/>
                    <a:pt x="526" y="577"/>
                  </a:cubicBezTo>
                  <a:cubicBezTo>
                    <a:pt x="927" y="527"/>
                    <a:pt x="1003" y="1"/>
                    <a:pt x="1003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 flipH="1">
              <a:off x="1663045" y="1325936"/>
              <a:ext cx="63491" cy="126750"/>
            </a:xfrm>
            <a:custGeom>
              <a:rect b="b" l="l" r="r" t="t"/>
              <a:pathLst>
                <a:path extrusionOk="0" h="1104" w="553">
                  <a:moveTo>
                    <a:pt x="377" y="1"/>
                  </a:moveTo>
                  <a:lnTo>
                    <a:pt x="377" y="1"/>
                  </a:lnTo>
                  <a:cubicBezTo>
                    <a:pt x="377" y="1"/>
                    <a:pt x="402" y="377"/>
                    <a:pt x="352" y="602"/>
                  </a:cubicBezTo>
                  <a:cubicBezTo>
                    <a:pt x="302" y="828"/>
                    <a:pt x="1" y="1103"/>
                    <a:pt x="1" y="1103"/>
                  </a:cubicBezTo>
                  <a:cubicBezTo>
                    <a:pt x="1" y="1103"/>
                    <a:pt x="477" y="978"/>
                    <a:pt x="502" y="627"/>
                  </a:cubicBezTo>
                  <a:cubicBezTo>
                    <a:pt x="552" y="251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 flipH="1">
              <a:off x="1654435" y="1445224"/>
              <a:ext cx="46958" cy="12514"/>
            </a:xfrm>
            <a:custGeom>
              <a:rect b="b" l="l" r="r" t="t"/>
              <a:pathLst>
                <a:path extrusionOk="0" h="109" w="409">
                  <a:moveTo>
                    <a:pt x="281" y="1"/>
                  </a:moveTo>
                  <a:cubicBezTo>
                    <a:pt x="160" y="1"/>
                    <a:pt x="1" y="33"/>
                    <a:pt x="32" y="64"/>
                  </a:cubicBezTo>
                  <a:cubicBezTo>
                    <a:pt x="45" y="89"/>
                    <a:pt x="133" y="108"/>
                    <a:pt x="220" y="108"/>
                  </a:cubicBezTo>
                  <a:cubicBezTo>
                    <a:pt x="308" y="108"/>
                    <a:pt x="396" y="89"/>
                    <a:pt x="408" y="39"/>
                  </a:cubicBezTo>
                  <a:cubicBezTo>
                    <a:pt x="408" y="12"/>
                    <a:pt x="351" y="1"/>
                    <a:pt x="281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flipH="1">
              <a:off x="1576706" y="1361183"/>
              <a:ext cx="52010" cy="46842"/>
            </a:xfrm>
            <a:custGeom>
              <a:rect b="b" l="l" r="r" t="t"/>
              <a:pathLst>
                <a:path extrusionOk="0" h="408" w="453">
                  <a:moveTo>
                    <a:pt x="206" y="0"/>
                  </a:moveTo>
                  <a:cubicBezTo>
                    <a:pt x="118" y="0"/>
                    <a:pt x="45" y="52"/>
                    <a:pt x="26" y="145"/>
                  </a:cubicBezTo>
                  <a:cubicBezTo>
                    <a:pt x="1" y="220"/>
                    <a:pt x="26" y="295"/>
                    <a:pt x="76" y="345"/>
                  </a:cubicBezTo>
                  <a:cubicBezTo>
                    <a:pt x="108" y="387"/>
                    <a:pt x="156" y="407"/>
                    <a:pt x="206" y="407"/>
                  </a:cubicBezTo>
                  <a:cubicBezTo>
                    <a:pt x="276" y="407"/>
                    <a:pt x="348" y="368"/>
                    <a:pt x="377" y="295"/>
                  </a:cubicBezTo>
                  <a:cubicBezTo>
                    <a:pt x="452" y="195"/>
                    <a:pt x="402" y="70"/>
                    <a:pt x="302" y="19"/>
                  </a:cubicBezTo>
                  <a:cubicBezTo>
                    <a:pt x="269" y="6"/>
                    <a:pt x="237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 flipH="1">
              <a:off x="1550874" y="1302056"/>
              <a:ext cx="86454" cy="29736"/>
            </a:xfrm>
            <a:custGeom>
              <a:rect b="b" l="l" r="r" t="t"/>
              <a:pathLst>
                <a:path extrusionOk="0" h="259" w="753">
                  <a:moveTo>
                    <a:pt x="317" y="1"/>
                  </a:moveTo>
                  <a:cubicBezTo>
                    <a:pt x="82" y="1"/>
                    <a:pt x="1" y="184"/>
                    <a:pt x="1" y="184"/>
                  </a:cubicBezTo>
                  <a:cubicBezTo>
                    <a:pt x="1" y="184"/>
                    <a:pt x="753" y="259"/>
                    <a:pt x="753" y="259"/>
                  </a:cubicBezTo>
                  <a:cubicBezTo>
                    <a:pt x="753" y="234"/>
                    <a:pt x="677" y="33"/>
                    <a:pt x="402" y="8"/>
                  </a:cubicBezTo>
                  <a:cubicBezTo>
                    <a:pt x="372" y="3"/>
                    <a:pt x="344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 flipH="1">
              <a:off x="1717811" y="1361183"/>
              <a:ext cx="51895" cy="46842"/>
            </a:xfrm>
            <a:custGeom>
              <a:rect b="b" l="l" r="r" t="t"/>
              <a:pathLst>
                <a:path extrusionOk="0" h="408" w="452">
                  <a:moveTo>
                    <a:pt x="231" y="0"/>
                  </a:moveTo>
                  <a:cubicBezTo>
                    <a:pt x="142" y="0"/>
                    <a:pt x="63" y="52"/>
                    <a:pt x="26" y="145"/>
                  </a:cubicBezTo>
                  <a:cubicBezTo>
                    <a:pt x="1" y="220"/>
                    <a:pt x="26" y="295"/>
                    <a:pt x="76" y="345"/>
                  </a:cubicBezTo>
                  <a:lnTo>
                    <a:pt x="101" y="345"/>
                  </a:lnTo>
                  <a:cubicBezTo>
                    <a:pt x="133" y="387"/>
                    <a:pt x="181" y="407"/>
                    <a:pt x="231" y="407"/>
                  </a:cubicBezTo>
                  <a:cubicBezTo>
                    <a:pt x="301" y="407"/>
                    <a:pt x="373" y="368"/>
                    <a:pt x="402" y="295"/>
                  </a:cubicBezTo>
                  <a:cubicBezTo>
                    <a:pt x="452" y="195"/>
                    <a:pt x="427" y="70"/>
                    <a:pt x="327" y="19"/>
                  </a:cubicBezTo>
                  <a:cubicBezTo>
                    <a:pt x="294" y="6"/>
                    <a:pt x="26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 flipH="1">
              <a:off x="1703345" y="1302056"/>
              <a:ext cx="89324" cy="29736"/>
            </a:xfrm>
            <a:custGeom>
              <a:rect b="b" l="l" r="r" t="t"/>
              <a:pathLst>
                <a:path extrusionOk="0" h="259" w="778">
                  <a:moveTo>
                    <a:pt x="461" y="1"/>
                  </a:moveTo>
                  <a:cubicBezTo>
                    <a:pt x="434" y="1"/>
                    <a:pt x="406" y="3"/>
                    <a:pt x="376" y="8"/>
                  </a:cubicBezTo>
                  <a:cubicBezTo>
                    <a:pt x="76" y="33"/>
                    <a:pt x="0" y="234"/>
                    <a:pt x="0" y="259"/>
                  </a:cubicBezTo>
                  <a:cubicBezTo>
                    <a:pt x="0" y="259"/>
                    <a:pt x="777" y="184"/>
                    <a:pt x="777" y="184"/>
                  </a:cubicBezTo>
                  <a:cubicBezTo>
                    <a:pt x="777" y="184"/>
                    <a:pt x="696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 flipH="1">
              <a:off x="1363844" y="1346028"/>
              <a:ext cx="129508" cy="161423"/>
            </a:xfrm>
            <a:custGeom>
              <a:rect b="b" l="l" r="r" t="t"/>
              <a:pathLst>
                <a:path extrusionOk="0" h="1406" w="1128">
                  <a:moveTo>
                    <a:pt x="738" y="1"/>
                  </a:moveTo>
                  <a:cubicBezTo>
                    <a:pt x="343" y="1"/>
                    <a:pt x="0" y="1080"/>
                    <a:pt x="25" y="1154"/>
                  </a:cubicBezTo>
                  <a:cubicBezTo>
                    <a:pt x="25" y="1229"/>
                    <a:pt x="100" y="1405"/>
                    <a:pt x="451" y="1405"/>
                  </a:cubicBezTo>
                  <a:cubicBezTo>
                    <a:pt x="458" y="1405"/>
                    <a:pt x="466" y="1405"/>
                    <a:pt x="473" y="1405"/>
                  </a:cubicBezTo>
                  <a:cubicBezTo>
                    <a:pt x="812" y="1405"/>
                    <a:pt x="1053" y="847"/>
                    <a:pt x="1078" y="578"/>
                  </a:cubicBezTo>
                  <a:cubicBezTo>
                    <a:pt x="1128" y="302"/>
                    <a:pt x="1103" y="1"/>
                    <a:pt x="752" y="1"/>
                  </a:cubicBezTo>
                  <a:cubicBezTo>
                    <a:pt x="747" y="1"/>
                    <a:pt x="743" y="1"/>
                    <a:pt x="738" y="1"/>
                  </a:cubicBez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 flipH="1">
              <a:off x="1386807" y="1365775"/>
              <a:ext cx="77843" cy="127209"/>
            </a:xfrm>
            <a:custGeom>
              <a:rect b="b" l="l" r="r" t="t"/>
              <a:pathLst>
                <a:path extrusionOk="0" h="1108" w="678">
                  <a:moveTo>
                    <a:pt x="533" y="1"/>
                  </a:moveTo>
                  <a:cubicBezTo>
                    <a:pt x="483" y="1"/>
                    <a:pt x="426" y="31"/>
                    <a:pt x="376" y="80"/>
                  </a:cubicBezTo>
                  <a:cubicBezTo>
                    <a:pt x="276" y="205"/>
                    <a:pt x="126" y="581"/>
                    <a:pt x="126" y="581"/>
                  </a:cubicBezTo>
                  <a:cubicBezTo>
                    <a:pt x="126" y="581"/>
                    <a:pt x="376" y="581"/>
                    <a:pt x="301" y="756"/>
                  </a:cubicBezTo>
                  <a:cubicBezTo>
                    <a:pt x="226" y="907"/>
                    <a:pt x="1" y="907"/>
                    <a:pt x="1" y="907"/>
                  </a:cubicBezTo>
                  <a:cubicBezTo>
                    <a:pt x="1" y="907"/>
                    <a:pt x="76" y="1107"/>
                    <a:pt x="176" y="1107"/>
                  </a:cubicBezTo>
                  <a:cubicBezTo>
                    <a:pt x="276" y="1107"/>
                    <a:pt x="427" y="932"/>
                    <a:pt x="427" y="932"/>
                  </a:cubicBezTo>
                  <a:lnTo>
                    <a:pt x="427" y="932"/>
                  </a:lnTo>
                  <a:cubicBezTo>
                    <a:pt x="427" y="932"/>
                    <a:pt x="346" y="996"/>
                    <a:pt x="263" y="996"/>
                  </a:cubicBezTo>
                  <a:cubicBezTo>
                    <a:pt x="242" y="996"/>
                    <a:pt x="221" y="992"/>
                    <a:pt x="201" y="982"/>
                  </a:cubicBezTo>
                  <a:cubicBezTo>
                    <a:pt x="376" y="882"/>
                    <a:pt x="477" y="756"/>
                    <a:pt x="427" y="581"/>
                  </a:cubicBezTo>
                  <a:cubicBezTo>
                    <a:pt x="397" y="491"/>
                    <a:pt x="339" y="473"/>
                    <a:pt x="298" y="473"/>
                  </a:cubicBezTo>
                  <a:cubicBezTo>
                    <a:pt x="271" y="473"/>
                    <a:pt x="251" y="481"/>
                    <a:pt x="251" y="481"/>
                  </a:cubicBezTo>
                  <a:cubicBezTo>
                    <a:pt x="251" y="481"/>
                    <a:pt x="339" y="251"/>
                    <a:pt x="442" y="251"/>
                  </a:cubicBezTo>
                  <a:cubicBezTo>
                    <a:pt x="461" y="251"/>
                    <a:pt x="482" y="260"/>
                    <a:pt x="502" y="280"/>
                  </a:cubicBezTo>
                  <a:cubicBezTo>
                    <a:pt x="577" y="330"/>
                    <a:pt x="552" y="731"/>
                    <a:pt x="552" y="731"/>
                  </a:cubicBezTo>
                  <a:cubicBezTo>
                    <a:pt x="552" y="731"/>
                    <a:pt x="677" y="531"/>
                    <a:pt x="677" y="255"/>
                  </a:cubicBezTo>
                  <a:cubicBezTo>
                    <a:pt x="677" y="72"/>
                    <a:pt x="612" y="1"/>
                    <a:pt x="533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 flipH="1">
              <a:off x="1798295" y="2442693"/>
              <a:ext cx="448458" cy="275085"/>
            </a:xfrm>
            <a:custGeom>
              <a:rect b="b" l="l" r="r" t="t"/>
              <a:pathLst>
                <a:path extrusionOk="0" h="2396" w="3906">
                  <a:moveTo>
                    <a:pt x="1669" y="1"/>
                  </a:moveTo>
                  <a:cubicBezTo>
                    <a:pt x="978" y="1"/>
                    <a:pt x="222" y="370"/>
                    <a:pt x="46" y="700"/>
                  </a:cubicBezTo>
                  <a:cubicBezTo>
                    <a:pt x="1" y="789"/>
                    <a:pt x="21" y="823"/>
                    <a:pt x="87" y="823"/>
                  </a:cubicBezTo>
                  <a:cubicBezTo>
                    <a:pt x="280" y="823"/>
                    <a:pt x="864" y="539"/>
                    <a:pt x="1370" y="539"/>
                  </a:cubicBezTo>
                  <a:cubicBezTo>
                    <a:pt x="1467" y="539"/>
                    <a:pt x="1561" y="549"/>
                    <a:pt x="1650" y="574"/>
                  </a:cubicBezTo>
                  <a:cubicBezTo>
                    <a:pt x="1073" y="800"/>
                    <a:pt x="346" y="1151"/>
                    <a:pt x="71" y="1652"/>
                  </a:cubicBezTo>
                  <a:cubicBezTo>
                    <a:pt x="113" y="2050"/>
                    <a:pt x="1171" y="2396"/>
                    <a:pt x="2088" y="2396"/>
                  </a:cubicBezTo>
                  <a:cubicBezTo>
                    <a:pt x="2268" y="2396"/>
                    <a:pt x="2442" y="2383"/>
                    <a:pt x="2602" y="2354"/>
                  </a:cubicBezTo>
                  <a:cubicBezTo>
                    <a:pt x="3579" y="2178"/>
                    <a:pt x="3905" y="1777"/>
                    <a:pt x="3755" y="1251"/>
                  </a:cubicBezTo>
                  <a:cubicBezTo>
                    <a:pt x="3755" y="1251"/>
                    <a:pt x="2727" y="148"/>
                    <a:pt x="1950" y="23"/>
                  </a:cubicBezTo>
                  <a:cubicBezTo>
                    <a:pt x="1859" y="8"/>
                    <a:pt x="1764" y="1"/>
                    <a:pt x="1669" y="1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 flipH="1">
              <a:off x="655910" y="1858310"/>
              <a:ext cx="1309437" cy="1148904"/>
            </a:xfrm>
            <a:custGeom>
              <a:rect b="b" l="l" r="r" t="t"/>
              <a:pathLst>
                <a:path extrusionOk="0" h="10007" w="11405">
                  <a:moveTo>
                    <a:pt x="9073" y="0"/>
                  </a:moveTo>
                  <a:cubicBezTo>
                    <a:pt x="7670" y="201"/>
                    <a:pt x="7595" y="6592"/>
                    <a:pt x="7595" y="6592"/>
                  </a:cubicBezTo>
                  <a:lnTo>
                    <a:pt x="6667" y="6517"/>
                  </a:lnTo>
                  <a:lnTo>
                    <a:pt x="1154" y="5990"/>
                  </a:lnTo>
                  <a:cubicBezTo>
                    <a:pt x="1154" y="5990"/>
                    <a:pt x="752" y="6667"/>
                    <a:pt x="1" y="8196"/>
                  </a:cubicBezTo>
                  <a:cubicBezTo>
                    <a:pt x="1755" y="8923"/>
                    <a:pt x="3334" y="9399"/>
                    <a:pt x="4712" y="9674"/>
                  </a:cubicBezTo>
                  <a:cubicBezTo>
                    <a:pt x="5856" y="9907"/>
                    <a:pt x="6865" y="10006"/>
                    <a:pt x="7712" y="10006"/>
                  </a:cubicBezTo>
                  <a:cubicBezTo>
                    <a:pt x="9333" y="10006"/>
                    <a:pt x="10364" y="9642"/>
                    <a:pt x="10627" y="9148"/>
                  </a:cubicBezTo>
                  <a:cubicBezTo>
                    <a:pt x="11204" y="8096"/>
                    <a:pt x="11404" y="5013"/>
                    <a:pt x="10778" y="2657"/>
                  </a:cubicBezTo>
                  <a:cubicBezTo>
                    <a:pt x="10201" y="501"/>
                    <a:pt x="9073" y="0"/>
                    <a:pt x="9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 flipH="1">
              <a:off x="1139386" y="2546022"/>
              <a:ext cx="825961" cy="423075"/>
            </a:xfrm>
            <a:custGeom>
              <a:rect b="b" l="l" r="r" t="t"/>
              <a:pathLst>
                <a:path extrusionOk="0" h="3685" w="7194">
                  <a:moveTo>
                    <a:pt x="1154" y="0"/>
                  </a:moveTo>
                  <a:cubicBezTo>
                    <a:pt x="1154" y="0"/>
                    <a:pt x="752" y="677"/>
                    <a:pt x="1" y="2206"/>
                  </a:cubicBezTo>
                  <a:cubicBezTo>
                    <a:pt x="1755" y="2933"/>
                    <a:pt x="3334" y="3409"/>
                    <a:pt x="4712" y="3684"/>
                  </a:cubicBezTo>
                  <a:cubicBezTo>
                    <a:pt x="5590" y="3359"/>
                    <a:pt x="6818" y="2832"/>
                    <a:pt x="7194" y="2456"/>
                  </a:cubicBezTo>
                  <a:cubicBezTo>
                    <a:pt x="7118" y="1930"/>
                    <a:pt x="6893" y="1178"/>
                    <a:pt x="6667" y="527"/>
                  </a:cubicBezTo>
                  <a:lnTo>
                    <a:pt x="1154" y="0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 flipH="1">
              <a:off x="958097" y="2433049"/>
              <a:ext cx="425954" cy="274166"/>
            </a:xfrm>
            <a:custGeom>
              <a:rect b="b" l="l" r="r" t="t"/>
              <a:pathLst>
                <a:path extrusionOk="0" h="2388" w="3710">
                  <a:moveTo>
                    <a:pt x="2102" y="0"/>
                  </a:moveTo>
                  <a:cubicBezTo>
                    <a:pt x="1348" y="0"/>
                    <a:pt x="0" y="959"/>
                    <a:pt x="0" y="959"/>
                  </a:cubicBezTo>
                  <a:lnTo>
                    <a:pt x="552" y="2388"/>
                  </a:lnTo>
                  <a:cubicBezTo>
                    <a:pt x="552" y="2388"/>
                    <a:pt x="3459" y="1761"/>
                    <a:pt x="3534" y="1586"/>
                  </a:cubicBezTo>
                  <a:cubicBezTo>
                    <a:pt x="3710" y="1210"/>
                    <a:pt x="3359" y="182"/>
                    <a:pt x="2206" y="7"/>
                  </a:cubicBezTo>
                  <a:cubicBezTo>
                    <a:pt x="2173" y="2"/>
                    <a:pt x="2138" y="0"/>
                    <a:pt x="2102" y="0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 flipH="1">
              <a:off x="1222854" y="2439479"/>
              <a:ext cx="1243190" cy="625485"/>
            </a:xfrm>
            <a:custGeom>
              <a:rect b="b" l="l" r="r" t="t"/>
              <a:pathLst>
                <a:path extrusionOk="0" h="5448" w="10828">
                  <a:moveTo>
                    <a:pt x="9700" y="1"/>
                  </a:moveTo>
                  <a:cubicBezTo>
                    <a:pt x="9700" y="1"/>
                    <a:pt x="3058" y="1329"/>
                    <a:pt x="1479" y="2056"/>
                  </a:cubicBezTo>
                  <a:cubicBezTo>
                    <a:pt x="477" y="2507"/>
                    <a:pt x="1" y="3034"/>
                    <a:pt x="51" y="4036"/>
                  </a:cubicBezTo>
                  <a:cubicBezTo>
                    <a:pt x="73" y="4933"/>
                    <a:pt x="1011" y="5448"/>
                    <a:pt x="2015" y="5448"/>
                  </a:cubicBezTo>
                  <a:cubicBezTo>
                    <a:pt x="2162" y="5448"/>
                    <a:pt x="2310" y="5437"/>
                    <a:pt x="2457" y="5414"/>
                  </a:cubicBezTo>
                  <a:cubicBezTo>
                    <a:pt x="3585" y="5264"/>
                    <a:pt x="10828" y="2683"/>
                    <a:pt x="10828" y="2683"/>
                  </a:cubicBezTo>
                  <a:lnTo>
                    <a:pt x="9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 flipH="1">
              <a:off x="1588775" y="1373352"/>
              <a:ext cx="25000" cy="22500"/>
            </a:xfrm>
            <a:custGeom>
              <a:rect b="b" l="l" r="r" t="t"/>
              <a:pathLst>
                <a:path extrusionOk="0" h="408" w="453">
                  <a:moveTo>
                    <a:pt x="206" y="0"/>
                  </a:moveTo>
                  <a:cubicBezTo>
                    <a:pt x="118" y="0"/>
                    <a:pt x="45" y="52"/>
                    <a:pt x="26" y="145"/>
                  </a:cubicBezTo>
                  <a:cubicBezTo>
                    <a:pt x="1" y="220"/>
                    <a:pt x="26" y="295"/>
                    <a:pt x="76" y="345"/>
                  </a:cubicBezTo>
                  <a:cubicBezTo>
                    <a:pt x="108" y="387"/>
                    <a:pt x="156" y="407"/>
                    <a:pt x="206" y="407"/>
                  </a:cubicBezTo>
                  <a:cubicBezTo>
                    <a:pt x="276" y="407"/>
                    <a:pt x="348" y="368"/>
                    <a:pt x="377" y="295"/>
                  </a:cubicBezTo>
                  <a:cubicBezTo>
                    <a:pt x="452" y="195"/>
                    <a:pt x="402" y="70"/>
                    <a:pt x="302" y="19"/>
                  </a:cubicBezTo>
                  <a:cubicBezTo>
                    <a:pt x="269" y="6"/>
                    <a:pt x="237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flipH="1">
              <a:off x="1732925" y="1374826"/>
              <a:ext cx="21675" cy="19550"/>
            </a:xfrm>
            <a:custGeom>
              <a:rect b="b" l="l" r="r" t="t"/>
              <a:pathLst>
                <a:path extrusionOk="0" h="408" w="452">
                  <a:moveTo>
                    <a:pt x="231" y="0"/>
                  </a:moveTo>
                  <a:cubicBezTo>
                    <a:pt x="142" y="0"/>
                    <a:pt x="63" y="52"/>
                    <a:pt x="26" y="145"/>
                  </a:cubicBezTo>
                  <a:cubicBezTo>
                    <a:pt x="1" y="220"/>
                    <a:pt x="26" y="295"/>
                    <a:pt x="76" y="345"/>
                  </a:cubicBezTo>
                  <a:lnTo>
                    <a:pt x="101" y="345"/>
                  </a:lnTo>
                  <a:cubicBezTo>
                    <a:pt x="133" y="387"/>
                    <a:pt x="181" y="407"/>
                    <a:pt x="231" y="407"/>
                  </a:cubicBezTo>
                  <a:cubicBezTo>
                    <a:pt x="301" y="407"/>
                    <a:pt x="373" y="368"/>
                    <a:pt x="402" y="295"/>
                  </a:cubicBezTo>
                  <a:cubicBezTo>
                    <a:pt x="452" y="195"/>
                    <a:pt x="427" y="70"/>
                    <a:pt x="327" y="19"/>
                  </a:cubicBezTo>
                  <a:cubicBezTo>
                    <a:pt x="294" y="6"/>
                    <a:pt x="262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3933750" y="2292675"/>
            <a:ext cx="4286069" cy="350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chivo Black"/>
              </a:rPr>
              <a:t>Guided By: Prof. Richard Sinn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/>
        </p:nvSpPr>
        <p:spPr>
          <a:xfrm>
            <a:off x="796200" y="1184525"/>
            <a:ext cx="7535700" cy="326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17868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HIGH-LEVEL ARCHITECTURE</a:t>
            </a:r>
            <a:endParaRPr sz="2600"/>
          </a:p>
        </p:txBody>
      </p:sp>
      <p:pic>
        <p:nvPicPr>
          <p:cNvPr id="232" name="Google Shape;232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22" y="1176125"/>
            <a:ext cx="7933500" cy="32673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789300" y="2355450"/>
            <a:ext cx="4113000" cy="11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 flipH="1" rot="10800000">
            <a:off x="5383397" y="-985467"/>
            <a:ext cx="3411943" cy="2575321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878681" y="1714962"/>
            <a:ext cx="7543800" cy="2709195"/>
            <a:chOff x="0" y="2826"/>
            <a:chExt cx="10058400" cy="3612260"/>
          </a:xfrm>
        </p:grpSpPr>
        <p:sp>
          <p:nvSpPr>
            <p:cNvPr id="240" name="Google Shape;240;p28"/>
            <p:cNvSpPr/>
            <p:nvPr/>
          </p:nvSpPr>
          <p:spPr>
            <a:xfrm>
              <a:off x="0" y="2826"/>
              <a:ext cx="10058400" cy="6021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82114" y="138283"/>
              <a:ext cx="331200" cy="331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95346" y="282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695346" y="282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775" lIns="47775" spcFirstLastPara="1" rIns="47775" wrap="square" tIns="4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Suggest users the stocks to invest their money in.</a:t>
              </a:r>
              <a:endParaRPr sz="1100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0" y="755366"/>
              <a:ext cx="10058400" cy="6021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82114" y="890823"/>
              <a:ext cx="331200" cy="331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95346" y="75536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695346" y="75536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775" lIns="47775" spcFirstLastPara="1" rIns="47775" wrap="square" tIns="4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Provides a brief introduction to each investment strategy.</a:t>
              </a:r>
              <a:endParaRPr sz="1100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0" y="1507906"/>
              <a:ext cx="10058400" cy="6021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82114" y="1643363"/>
              <a:ext cx="331200" cy="331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95346" y="150790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695346" y="150790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775" lIns="47775" spcFirstLastPara="1" rIns="47775" wrap="square" tIns="4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Allows users to select different strategies to invest their money.</a:t>
              </a:r>
              <a:endParaRPr sz="1100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0" y="2260446"/>
              <a:ext cx="10058400" cy="6021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82114" y="2395903"/>
              <a:ext cx="331200" cy="331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95346" y="226044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695346" y="226044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775" lIns="47775" spcFirstLastPara="1" rIns="47775" wrap="square" tIns="4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Divide the investment amount based on the stocks and strategy/s suggested.</a:t>
              </a:r>
              <a:endParaRPr sz="1100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0" y="3012986"/>
              <a:ext cx="10058400" cy="6021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82114" y="3148443"/>
              <a:ext cx="331200" cy="331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95346" y="301298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695346" y="3012986"/>
              <a:ext cx="93630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775" lIns="47775" spcFirstLastPara="1" rIns="47775" wrap="square" tIns="4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Shows current price of each stock suggested</a:t>
              </a:r>
              <a:endParaRPr sz="1100"/>
            </a:p>
          </p:txBody>
        </p:sp>
      </p:grpSp>
      <p:sp>
        <p:nvSpPr>
          <p:cNvPr id="260" name="Google Shape;260;p28"/>
          <p:cNvSpPr txBox="1"/>
          <p:nvPr>
            <p:ph type="title"/>
          </p:nvPr>
        </p:nvSpPr>
        <p:spPr>
          <a:xfrm>
            <a:off x="1551300" y="523050"/>
            <a:ext cx="411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FEATURES: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 flipH="1">
            <a:off x="6337187" y="539402"/>
            <a:ext cx="5559011" cy="4195919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720000" y="230525"/>
            <a:ext cx="41715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EXTRA FEATURES:</a:t>
            </a:r>
            <a:endParaRPr sz="2600"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484200" y="1127975"/>
            <a:ext cx="6048600" cy="30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Used real time stock prices to suggest stocks for different strategies.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Used Ant Design for developing a clean UI.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Allows users to look at the trend for the last 50 days of each stock suggested.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Used Rechart.js for easy and clean integration with React.js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the graphs shows the highest price and lowest price that the stock hit on any particular day.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Graphs allow users to study the data properly by showing them the tooltip containing data at every point.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Allows user to save the charts and tabular data.</a:t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6656454" y="1078928"/>
            <a:ext cx="2460252" cy="6135035"/>
            <a:chOff x="1364175" y="3948700"/>
            <a:chExt cx="508800" cy="1268775"/>
          </a:xfrm>
        </p:grpSpPr>
        <p:sp>
          <p:nvSpPr>
            <p:cNvPr id="269" name="Google Shape;269;p29"/>
            <p:cNvSpPr/>
            <p:nvPr/>
          </p:nvSpPr>
          <p:spPr>
            <a:xfrm>
              <a:off x="1456900" y="4790600"/>
              <a:ext cx="131600" cy="416275"/>
            </a:xfrm>
            <a:custGeom>
              <a:rect b="b" l="l" r="r" t="t"/>
              <a:pathLst>
                <a:path extrusionOk="0" h="16651" w="5264">
                  <a:moveTo>
                    <a:pt x="2015" y="0"/>
                  </a:moveTo>
                  <a:cubicBezTo>
                    <a:pt x="1403" y="0"/>
                    <a:pt x="907" y="26"/>
                    <a:pt x="853" y="108"/>
                  </a:cubicBezTo>
                  <a:cubicBezTo>
                    <a:pt x="828" y="158"/>
                    <a:pt x="928" y="960"/>
                    <a:pt x="1078" y="2163"/>
                  </a:cubicBezTo>
                  <a:cubicBezTo>
                    <a:pt x="1504" y="5195"/>
                    <a:pt x="2332" y="10709"/>
                    <a:pt x="2432" y="12589"/>
                  </a:cubicBezTo>
                  <a:cubicBezTo>
                    <a:pt x="2432" y="12940"/>
                    <a:pt x="2306" y="13265"/>
                    <a:pt x="2081" y="13516"/>
                  </a:cubicBezTo>
                  <a:cubicBezTo>
                    <a:pt x="1404" y="14243"/>
                    <a:pt x="1" y="15571"/>
                    <a:pt x="1" y="15571"/>
                  </a:cubicBezTo>
                  <a:cubicBezTo>
                    <a:pt x="1" y="15571"/>
                    <a:pt x="1254" y="16574"/>
                    <a:pt x="1304" y="16649"/>
                  </a:cubicBezTo>
                  <a:cubicBezTo>
                    <a:pt x="1305" y="16650"/>
                    <a:pt x="1307" y="16651"/>
                    <a:pt x="1309" y="16651"/>
                  </a:cubicBezTo>
                  <a:cubicBezTo>
                    <a:pt x="1469" y="16651"/>
                    <a:pt x="4712" y="14582"/>
                    <a:pt x="4687" y="13892"/>
                  </a:cubicBezTo>
                  <a:cubicBezTo>
                    <a:pt x="4662" y="13190"/>
                    <a:pt x="4462" y="13190"/>
                    <a:pt x="4337" y="12363"/>
                  </a:cubicBezTo>
                  <a:cubicBezTo>
                    <a:pt x="4236" y="11561"/>
                    <a:pt x="5264" y="6072"/>
                    <a:pt x="5239" y="4619"/>
                  </a:cubicBezTo>
                  <a:cubicBezTo>
                    <a:pt x="5214" y="3967"/>
                    <a:pt x="5088" y="3015"/>
                    <a:pt x="4938" y="2138"/>
                  </a:cubicBezTo>
                  <a:cubicBezTo>
                    <a:pt x="4763" y="1035"/>
                    <a:pt x="4562" y="82"/>
                    <a:pt x="4562" y="82"/>
                  </a:cubicBezTo>
                  <a:cubicBezTo>
                    <a:pt x="4562" y="82"/>
                    <a:pt x="3104" y="0"/>
                    <a:pt x="2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477575" y="4790600"/>
              <a:ext cx="102800" cy="54075"/>
            </a:xfrm>
            <a:custGeom>
              <a:rect b="b" l="l" r="r" t="t"/>
              <a:pathLst>
                <a:path extrusionOk="0" h="2163" w="4112">
                  <a:moveTo>
                    <a:pt x="1188" y="0"/>
                  </a:moveTo>
                  <a:cubicBezTo>
                    <a:pt x="576" y="0"/>
                    <a:pt x="80" y="26"/>
                    <a:pt x="26" y="108"/>
                  </a:cubicBezTo>
                  <a:cubicBezTo>
                    <a:pt x="1" y="158"/>
                    <a:pt x="101" y="960"/>
                    <a:pt x="251" y="2163"/>
                  </a:cubicBezTo>
                  <a:cubicBezTo>
                    <a:pt x="1229" y="2163"/>
                    <a:pt x="2632" y="2138"/>
                    <a:pt x="4111" y="2138"/>
                  </a:cubicBezTo>
                  <a:cubicBezTo>
                    <a:pt x="3936" y="1035"/>
                    <a:pt x="3735" y="82"/>
                    <a:pt x="3735" y="82"/>
                  </a:cubicBezTo>
                  <a:cubicBezTo>
                    <a:pt x="3735" y="82"/>
                    <a:pt x="2277" y="0"/>
                    <a:pt x="1188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1496650" y="4853709"/>
              <a:ext cx="43625" cy="27075"/>
            </a:xfrm>
            <a:custGeom>
              <a:rect b="b" l="l" r="r" t="t"/>
              <a:pathLst>
                <a:path extrusionOk="0" h="1083" w="1745">
                  <a:moveTo>
                    <a:pt x="742" y="1"/>
                  </a:moveTo>
                  <a:cubicBezTo>
                    <a:pt x="443" y="1"/>
                    <a:pt x="159" y="52"/>
                    <a:pt x="90" y="219"/>
                  </a:cubicBezTo>
                  <a:cubicBezTo>
                    <a:pt x="1" y="374"/>
                    <a:pt x="642" y="1082"/>
                    <a:pt x="1015" y="1082"/>
                  </a:cubicBezTo>
                  <a:cubicBezTo>
                    <a:pt x="1063" y="1082"/>
                    <a:pt x="1106" y="1071"/>
                    <a:pt x="1143" y="1046"/>
                  </a:cubicBezTo>
                  <a:cubicBezTo>
                    <a:pt x="1443" y="820"/>
                    <a:pt x="1744" y="143"/>
                    <a:pt x="1393" y="68"/>
                  </a:cubicBezTo>
                  <a:cubicBezTo>
                    <a:pt x="1236" y="35"/>
                    <a:pt x="984" y="1"/>
                    <a:pt x="742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1409900" y="5117200"/>
              <a:ext cx="172975" cy="100275"/>
            </a:xfrm>
            <a:custGeom>
              <a:rect b="b" l="l" r="r" t="t"/>
              <a:pathLst>
                <a:path extrusionOk="0" h="4011" w="6919">
                  <a:moveTo>
                    <a:pt x="6467" y="1"/>
                  </a:moveTo>
                  <a:cubicBezTo>
                    <a:pt x="6467" y="1"/>
                    <a:pt x="6317" y="527"/>
                    <a:pt x="6217" y="828"/>
                  </a:cubicBezTo>
                  <a:cubicBezTo>
                    <a:pt x="6141" y="1079"/>
                    <a:pt x="5214" y="1831"/>
                    <a:pt x="3936" y="2633"/>
                  </a:cubicBezTo>
                  <a:cubicBezTo>
                    <a:pt x="3823" y="2708"/>
                    <a:pt x="3685" y="2745"/>
                    <a:pt x="3547" y="2745"/>
                  </a:cubicBezTo>
                  <a:cubicBezTo>
                    <a:pt x="3410" y="2745"/>
                    <a:pt x="3272" y="2708"/>
                    <a:pt x="3159" y="2633"/>
                  </a:cubicBezTo>
                  <a:cubicBezTo>
                    <a:pt x="2582" y="2282"/>
                    <a:pt x="2106" y="2282"/>
                    <a:pt x="2106" y="2282"/>
                  </a:cubicBezTo>
                  <a:cubicBezTo>
                    <a:pt x="2106" y="2282"/>
                    <a:pt x="678" y="2908"/>
                    <a:pt x="327" y="3159"/>
                  </a:cubicBezTo>
                  <a:cubicBezTo>
                    <a:pt x="151" y="3284"/>
                    <a:pt x="76" y="3460"/>
                    <a:pt x="26" y="3635"/>
                  </a:cubicBezTo>
                  <a:cubicBezTo>
                    <a:pt x="1" y="3785"/>
                    <a:pt x="101" y="3911"/>
                    <a:pt x="252" y="3936"/>
                  </a:cubicBezTo>
                  <a:lnTo>
                    <a:pt x="3485" y="4011"/>
                  </a:lnTo>
                  <a:cubicBezTo>
                    <a:pt x="3735" y="4011"/>
                    <a:pt x="4963" y="2758"/>
                    <a:pt x="5765" y="2307"/>
                  </a:cubicBezTo>
                  <a:lnTo>
                    <a:pt x="5765" y="2307"/>
                  </a:lnTo>
                  <a:cubicBezTo>
                    <a:pt x="5740" y="3084"/>
                    <a:pt x="5765" y="3986"/>
                    <a:pt x="5765" y="3986"/>
                  </a:cubicBezTo>
                  <a:lnTo>
                    <a:pt x="6292" y="3986"/>
                  </a:lnTo>
                  <a:cubicBezTo>
                    <a:pt x="6292" y="3986"/>
                    <a:pt x="6918" y="2006"/>
                    <a:pt x="6918" y="1329"/>
                  </a:cubicBezTo>
                  <a:cubicBezTo>
                    <a:pt x="6918" y="1304"/>
                    <a:pt x="6918" y="1279"/>
                    <a:pt x="6918" y="1254"/>
                  </a:cubicBezTo>
                  <a:cubicBezTo>
                    <a:pt x="6868" y="678"/>
                    <a:pt x="6467" y="1"/>
                    <a:pt x="6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553400" y="5150425"/>
              <a:ext cx="29475" cy="66425"/>
            </a:xfrm>
            <a:custGeom>
              <a:rect b="b" l="l" r="r" t="t"/>
              <a:pathLst>
                <a:path extrusionOk="0" h="2657" w="1179">
                  <a:moveTo>
                    <a:pt x="1178" y="0"/>
                  </a:moveTo>
                  <a:lnTo>
                    <a:pt x="1178" y="0"/>
                  </a:lnTo>
                  <a:cubicBezTo>
                    <a:pt x="752" y="376"/>
                    <a:pt x="25" y="978"/>
                    <a:pt x="25" y="978"/>
                  </a:cubicBezTo>
                  <a:cubicBezTo>
                    <a:pt x="0" y="1755"/>
                    <a:pt x="25" y="2657"/>
                    <a:pt x="25" y="2657"/>
                  </a:cubicBezTo>
                  <a:lnTo>
                    <a:pt x="552" y="2657"/>
                  </a:lnTo>
                  <a:cubicBezTo>
                    <a:pt x="552" y="2657"/>
                    <a:pt x="1178" y="677"/>
                    <a:pt x="1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637975" y="4763200"/>
              <a:ext cx="206800" cy="443775"/>
            </a:xfrm>
            <a:custGeom>
              <a:rect b="b" l="l" r="r" t="t"/>
              <a:pathLst>
                <a:path extrusionOk="0" h="17751" w="8272">
                  <a:moveTo>
                    <a:pt x="3284" y="0"/>
                  </a:moveTo>
                  <a:cubicBezTo>
                    <a:pt x="3284" y="0"/>
                    <a:pt x="2056" y="351"/>
                    <a:pt x="176" y="1379"/>
                  </a:cubicBezTo>
                  <a:cubicBezTo>
                    <a:pt x="51" y="1955"/>
                    <a:pt x="1" y="2582"/>
                    <a:pt x="51" y="3234"/>
                  </a:cubicBezTo>
                  <a:cubicBezTo>
                    <a:pt x="151" y="5239"/>
                    <a:pt x="903" y="7444"/>
                    <a:pt x="1454" y="8873"/>
                  </a:cubicBezTo>
                  <a:cubicBezTo>
                    <a:pt x="2206" y="10752"/>
                    <a:pt x="2908" y="12407"/>
                    <a:pt x="3058" y="14211"/>
                  </a:cubicBezTo>
                  <a:cubicBezTo>
                    <a:pt x="2783" y="14863"/>
                    <a:pt x="2783" y="15339"/>
                    <a:pt x="2783" y="15339"/>
                  </a:cubicBezTo>
                  <a:cubicBezTo>
                    <a:pt x="2783" y="15339"/>
                    <a:pt x="5465" y="17469"/>
                    <a:pt x="5941" y="17695"/>
                  </a:cubicBezTo>
                  <a:cubicBezTo>
                    <a:pt x="6015" y="17734"/>
                    <a:pt x="6123" y="17751"/>
                    <a:pt x="6253" y="17751"/>
                  </a:cubicBezTo>
                  <a:cubicBezTo>
                    <a:pt x="6951" y="17751"/>
                    <a:pt x="8272" y="17269"/>
                    <a:pt x="8272" y="17269"/>
                  </a:cubicBezTo>
                  <a:cubicBezTo>
                    <a:pt x="8272" y="17269"/>
                    <a:pt x="7244" y="16567"/>
                    <a:pt x="6066" y="15264"/>
                  </a:cubicBezTo>
                  <a:cubicBezTo>
                    <a:pt x="5515" y="14662"/>
                    <a:pt x="5164" y="13885"/>
                    <a:pt x="5038" y="13058"/>
                  </a:cubicBezTo>
                  <a:cubicBezTo>
                    <a:pt x="4688" y="10853"/>
                    <a:pt x="4086" y="6341"/>
                    <a:pt x="3685" y="3234"/>
                  </a:cubicBezTo>
                  <a:cubicBezTo>
                    <a:pt x="3460" y="1379"/>
                    <a:pt x="3284" y="26"/>
                    <a:pt x="3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637975" y="4763200"/>
              <a:ext cx="92150" cy="80850"/>
            </a:xfrm>
            <a:custGeom>
              <a:rect b="b" l="l" r="r" t="t"/>
              <a:pathLst>
                <a:path extrusionOk="0" h="3234" w="3686">
                  <a:moveTo>
                    <a:pt x="3284" y="0"/>
                  </a:moveTo>
                  <a:cubicBezTo>
                    <a:pt x="3284" y="0"/>
                    <a:pt x="2056" y="351"/>
                    <a:pt x="176" y="1379"/>
                  </a:cubicBezTo>
                  <a:cubicBezTo>
                    <a:pt x="51" y="1955"/>
                    <a:pt x="1" y="2582"/>
                    <a:pt x="51" y="3234"/>
                  </a:cubicBezTo>
                  <a:lnTo>
                    <a:pt x="3685" y="3234"/>
                  </a:lnTo>
                  <a:cubicBezTo>
                    <a:pt x="3460" y="1379"/>
                    <a:pt x="3284" y="26"/>
                    <a:pt x="3284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1684000" y="4853709"/>
              <a:ext cx="43600" cy="27075"/>
            </a:xfrm>
            <a:custGeom>
              <a:rect b="b" l="l" r="r" t="t"/>
              <a:pathLst>
                <a:path extrusionOk="0" h="1083" w="1744">
                  <a:moveTo>
                    <a:pt x="742" y="1"/>
                  </a:moveTo>
                  <a:cubicBezTo>
                    <a:pt x="443" y="1"/>
                    <a:pt x="159" y="52"/>
                    <a:pt x="90" y="219"/>
                  </a:cubicBezTo>
                  <a:cubicBezTo>
                    <a:pt x="1" y="374"/>
                    <a:pt x="642" y="1082"/>
                    <a:pt x="1015" y="1082"/>
                  </a:cubicBezTo>
                  <a:cubicBezTo>
                    <a:pt x="1063" y="1082"/>
                    <a:pt x="1106" y="1071"/>
                    <a:pt x="1142" y="1046"/>
                  </a:cubicBezTo>
                  <a:cubicBezTo>
                    <a:pt x="1443" y="820"/>
                    <a:pt x="1744" y="143"/>
                    <a:pt x="1393" y="68"/>
                  </a:cubicBezTo>
                  <a:cubicBezTo>
                    <a:pt x="1236" y="35"/>
                    <a:pt x="984" y="1"/>
                    <a:pt x="742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699375" y="5118475"/>
              <a:ext cx="170475" cy="97750"/>
            </a:xfrm>
            <a:custGeom>
              <a:rect b="b" l="l" r="r" t="t"/>
              <a:pathLst>
                <a:path extrusionOk="0" h="3910" w="6819">
                  <a:moveTo>
                    <a:pt x="602" y="0"/>
                  </a:moveTo>
                  <a:cubicBezTo>
                    <a:pt x="602" y="0"/>
                    <a:pt x="227" y="501"/>
                    <a:pt x="76" y="1053"/>
                  </a:cubicBezTo>
                  <a:cubicBezTo>
                    <a:pt x="26" y="1253"/>
                    <a:pt x="1" y="1479"/>
                    <a:pt x="26" y="1654"/>
                  </a:cubicBezTo>
                  <a:cubicBezTo>
                    <a:pt x="126" y="2406"/>
                    <a:pt x="728" y="3910"/>
                    <a:pt x="728" y="3910"/>
                  </a:cubicBezTo>
                  <a:lnTo>
                    <a:pt x="1154" y="3910"/>
                  </a:lnTo>
                  <a:lnTo>
                    <a:pt x="1154" y="2206"/>
                  </a:lnTo>
                  <a:lnTo>
                    <a:pt x="2783" y="3709"/>
                  </a:lnTo>
                  <a:cubicBezTo>
                    <a:pt x="2858" y="3760"/>
                    <a:pt x="2933" y="3810"/>
                    <a:pt x="3009" y="3810"/>
                  </a:cubicBezTo>
                  <a:lnTo>
                    <a:pt x="6317" y="3810"/>
                  </a:lnTo>
                  <a:cubicBezTo>
                    <a:pt x="6668" y="3810"/>
                    <a:pt x="6818" y="3333"/>
                    <a:pt x="6517" y="3133"/>
                  </a:cubicBezTo>
                  <a:cubicBezTo>
                    <a:pt x="6292" y="2983"/>
                    <a:pt x="5891" y="2807"/>
                    <a:pt x="5289" y="2531"/>
                  </a:cubicBezTo>
                  <a:cubicBezTo>
                    <a:pt x="4963" y="2531"/>
                    <a:pt x="4638" y="2657"/>
                    <a:pt x="4362" y="2832"/>
                  </a:cubicBezTo>
                  <a:cubicBezTo>
                    <a:pt x="4153" y="2953"/>
                    <a:pt x="3926" y="3011"/>
                    <a:pt x="3700" y="3011"/>
                  </a:cubicBezTo>
                  <a:cubicBezTo>
                    <a:pt x="3410" y="3011"/>
                    <a:pt x="3123" y="2915"/>
                    <a:pt x="2883" y="2732"/>
                  </a:cubicBezTo>
                  <a:cubicBezTo>
                    <a:pt x="2232" y="2256"/>
                    <a:pt x="1430" y="1604"/>
                    <a:pt x="1179" y="1303"/>
                  </a:cubicBezTo>
                  <a:cubicBezTo>
                    <a:pt x="728" y="752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699375" y="5144775"/>
              <a:ext cx="28850" cy="71450"/>
            </a:xfrm>
            <a:custGeom>
              <a:rect b="b" l="l" r="r" t="t"/>
              <a:pathLst>
                <a:path extrusionOk="0" h="2858" w="1154">
                  <a:moveTo>
                    <a:pt x="76" y="1"/>
                  </a:moveTo>
                  <a:cubicBezTo>
                    <a:pt x="26" y="201"/>
                    <a:pt x="1" y="427"/>
                    <a:pt x="26" y="602"/>
                  </a:cubicBezTo>
                  <a:cubicBezTo>
                    <a:pt x="126" y="1354"/>
                    <a:pt x="728" y="2858"/>
                    <a:pt x="728" y="2858"/>
                  </a:cubicBezTo>
                  <a:lnTo>
                    <a:pt x="1154" y="2858"/>
                  </a:lnTo>
                  <a:lnTo>
                    <a:pt x="1154" y="1154"/>
                  </a:lnTo>
                  <a:cubicBezTo>
                    <a:pt x="1154" y="1154"/>
                    <a:pt x="452" y="477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431225" y="4460600"/>
              <a:ext cx="312675" cy="359650"/>
            </a:xfrm>
            <a:custGeom>
              <a:rect b="b" l="l" r="r" t="t"/>
              <a:pathLst>
                <a:path extrusionOk="0" h="14386" w="12507">
                  <a:moveTo>
                    <a:pt x="1283" y="0"/>
                  </a:moveTo>
                  <a:cubicBezTo>
                    <a:pt x="883" y="0"/>
                    <a:pt x="648" y="15"/>
                    <a:pt x="652" y="49"/>
                  </a:cubicBezTo>
                  <a:cubicBezTo>
                    <a:pt x="802" y="926"/>
                    <a:pt x="602" y="1754"/>
                    <a:pt x="401" y="2706"/>
                  </a:cubicBezTo>
                  <a:cubicBezTo>
                    <a:pt x="201" y="3683"/>
                    <a:pt x="0" y="4761"/>
                    <a:pt x="150" y="6165"/>
                  </a:cubicBezTo>
                  <a:cubicBezTo>
                    <a:pt x="451" y="8997"/>
                    <a:pt x="1629" y="14385"/>
                    <a:pt x="1629" y="14385"/>
                  </a:cubicBezTo>
                  <a:lnTo>
                    <a:pt x="12506" y="14385"/>
                  </a:lnTo>
                  <a:lnTo>
                    <a:pt x="11128" y="2656"/>
                  </a:lnTo>
                  <a:lnTo>
                    <a:pt x="10852" y="450"/>
                  </a:lnTo>
                  <a:cubicBezTo>
                    <a:pt x="10852" y="450"/>
                    <a:pt x="3508" y="0"/>
                    <a:pt x="1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441250" y="4460600"/>
              <a:ext cx="268175" cy="68075"/>
            </a:xfrm>
            <a:custGeom>
              <a:rect b="b" l="l" r="r" t="t"/>
              <a:pathLst>
                <a:path extrusionOk="0" h="2723" w="10727">
                  <a:moveTo>
                    <a:pt x="882" y="0"/>
                  </a:moveTo>
                  <a:cubicBezTo>
                    <a:pt x="482" y="0"/>
                    <a:pt x="247" y="15"/>
                    <a:pt x="251" y="49"/>
                  </a:cubicBezTo>
                  <a:cubicBezTo>
                    <a:pt x="401" y="926"/>
                    <a:pt x="201" y="1754"/>
                    <a:pt x="0" y="2706"/>
                  </a:cubicBezTo>
                  <a:cubicBezTo>
                    <a:pt x="645" y="2718"/>
                    <a:pt x="1452" y="2723"/>
                    <a:pt x="2342" y="2723"/>
                  </a:cubicBezTo>
                  <a:cubicBezTo>
                    <a:pt x="5152" y="2723"/>
                    <a:pt x="8785" y="2675"/>
                    <a:pt x="10727" y="2656"/>
                  </a:cubicBezTo>
                  <a:lnTo>
                    <a:pt x="10451" y="450"/>
                  </a:lnTo>
                  <a:cubicBezTo>
                    <a:pt x="10451" y="450"/>
                    <a:pt x="3107" y="0"/>
                    <a:pt x="882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1574775" y="4609675"/>
              <a:ext cx="51950" cy="210575"/>
            </a:xfrm>
            <a:custGeom>
              <a:rect b="b" l="l" r="r" t="t"/>
              <a:pathLst>
                <a:path extrusionOk="0" h="8423" w="2078">
                  <a:moveTo>
                    <a:pt x="294" y="1"/>
                  </a:moveTo>
                  <a:cubicBezTo>
                    <a:pt x="0" y="1"/>
                    <a:pt x="299" y="5354"/>
                    <a:pt x="474" y="8422"/>
                  </a:cubicBezTo>
                  <a:lnTo>
                    <a:pt x="2078" y="8422"/>
                  </a:lnTo>
                  <a:cubicBezTo>
                    <a:pt x="1551" y="5365"/>
                    <a:pt x="574" y="76"/>
                    <a:pt x="298" y="1"/>
                  </a:cubicBezTo>
                  <a:cubicBezTo>
                    <a:pt x="297" y="1"/>
                    <a:pt x="295" y="1"/>
                    <a:pt x="294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1364175" y="4147900"/>
              <a:ext cx="142875" cy="208675"/>
            </a:xfrm>
            <a:custGeom>
              <a:rect b="b" l="l" r="r" t="t"/>
              <a:pathLst>
                <a:path extrusionOk="0" h="8347" w="5715">
                  <a:moveTo>
                    <a:pt x="4462" y="1"/>
                  </a:moveTo>
                  <a:cubicBezTo>
                    <a:pt x="3810" y="652"/>
                    <a:pt x="0" y="6993"/>
                    <a:pt x="401" y="8347"/>
                  </a:cubicBezTo>
                  <a:cubicBezTo>
                    <a:pt x="2056" y="8347"/>
                    <a:pt x="2682" y="8196"/>
                    <a:pt x="3609" y="7018"/>
                  </a:cubicBezTo>
                  <a:cubicBezTo>
                    <a:pt x="4537" y="5840"/>
                    <a:pt x="5715" y="3033"/>
                    <a:pt x="5715" y="3033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1425575" y="4094000"/>
              <a:ext cx="306425" cy="392900"/>
            </a:xfrm>
            <a:custGeom>
              <a:rect b="b" l="l" r="r" t="t"/>
              <a:pathLst>
                <a:path extrusionOk="0" h="15716" w="12257">
                  <a:moveTo>
                    <a:pt x="7315" y="1"/>
                  </a:moveTo>
                  <a:cubicBezTo>
                    <a:pt x="6654" y="1"/>
                    <a:pt x="5702" y="115"/>
                    <a:pt x="5038" y="427"/>
                  </a:cubicBezTo>
                  <a:cubicBezTo>
                    <a:pt x="5038" y="427"/>
                    <a:pt x="4687" y="578"/>
                    <a:pt x="4211" y="778"/>
                  </a:cubicBezTo>
                  <a:cubicBezTo>
                    <a:pt x="3384" y="1129"/>
                    <a:pt x="2231" y="1681"/>
                    <a:pt x="2006" y="2157"/>
                  </a:cubicBezTo>
                  <a:cubicBezTo>
                    <a:pt x="1730" y="2783"/>
                    <a:pt x="2256" y="7370"/>
                    <a:pt x="2582" y="9124"/>
                  </a:cubicBezTo>
                  <a:cubicBezTo>
                    <a:pt x="2632" y="9450"/>
                    <a:pt x="2407" y="10302"/>
                    <a:pt x="2256" y="10603"/>
                  </a:cubicBezTo>
                  <a:cubicBezTo>
                    <a:pt x="1504" y="11956"/>
                    <a:pt x="577" y="13861"/>
                    <a:pt x="1" y="15716"/>
                  </a:cubicBezTo>
                  <a:lnTo>
                    <a:pt x="11705" y="15716"/>
                  </a:lnTo>
                  <a:lnTo>
                    <a:pt x="10677" y="10854"/>
                  </a:lnTo>
                  <a:cubicBezTo>
                    <a:pt x="10577" y="10402"/>
                    <a:pt x="10577" y="9951"/>
                    <a:pt x="10677" y="9525"/>
                  </a:cubicBezTo>
                  <a:cubicBezTo>
                    <a:pt x="11103" y="7595"/>
                    <a:pt x="12256" y="2683"/>
                    <a:pt x="11554" y="1681"/>
                  </a:cubicBezTo>
                  <a:cubicBezTo>
                    <a:pt x="11254" y="1230"/>
                    <a:pt x="9950" y="678"/>
                    <a:pt x="8948" y="352"/>
                  </a:cubicBezTo>
                  <a:cubicBezTo>
                    <a:pt x="8422" y="177"/>
                    <a:pt x="7996" y="52"/>
                    <a:pt x="7795" y="26"/>
                  </a:cubicBezTo>
                  <a:cubicBezTo>
                    <a:pt x="7667" y="10"/>
                    <a:pt x="7503" y="1"/>
                    <a:pt x="7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579700" y="4280750"/>
              <a:ext cx="6925" cy="206150"/>
            </a:xfrm>
            <a:custGeom>
              <a:rect b="b" l="l" r="r" t="t"/>
              <a:pathLst>
                <a:path extrusionOk="0" h="8246" w="277">
                  <a:moveTo>
                    <a:pt x="1" y="0"/>
                  </a:moveTo>
                  <a:lnTo>
                    <a:pt x="1" y="8246"/>
                  </a:lnTo>
                  <a:lnTo>
                    <a:pt x="277" y="8246"/>
                  </a:lnTo>
                  <a:lnTo>
                    <a:pt x="277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480725" y="4403550"/>
              <a:ext cx="72075" cy="20725"/>
            </a:xfrm>
            <a:custGeom>
              <a:rect b="b" l="l" r="r" t="t"/>
              <a:pathLst>
                <a:path extrusionOk="0" h="829" w="2883">
                  <a:moveTo>
                    <a:pt x="0" y="0"/>
                  </a:moveTo>
                  <a:cubicBezTo>
                    <a:pt x="0" y="0"/>
                    <a:pt x="677" y="802"/>
                    <a:pt x="1429" y="828"/>
                  </a:cubicBezTo>
                  <a:cubicBezTo>
                    <a:pt x="1440" y="828"/>
                    <a:pt x="1450" y="828"/>
                    <a:pt x="1461" y="828"/>
                  </a:cubicBezTo>
                  <a:cubicBezTo>
                    <a:pt x="2201" y="828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607900" y="4403550"/>
              <a:ext cx="71450" cy="20725"/>
            </a:xfrm>
            <a:custGeom>
              <a:rect b="b" l="l" r="r" t="t"/>
              <a:pathLst>
                <a:path extrusionOk="0" h="829" w="2858">
                  <a:moveTo>
                    <a:pt x="1" y="0"/>
                  </a:moveTo>
                  <a:cubicBezTo>
                    <a:pt x="1" y="0"/>
                    <a:pt x="652" y="802"/>
                    <a:pt x="1404" y="828"/>
                  </a:cubicBezTo>
                  <a:cubicBezTo>
                    <a:pt x="1415" y="828"/>
                    <a:pt x="1426" y="828"/>
                    <a:pt x="1437" y="828"/>
                  </a:cubicBezTo>
                  <a:cubicBezTo>
                    <a:pt x="2176" y="828"/>
                    <a:pt x="2858" y="0"/>
                    <a:pt x="2858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789625" y="4843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6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96375" y="4094000"/>
              <a:ext cx="180475" cy="193650"/>
            </a:xfrm>
            <a:custGeom>
              <a:rect b="b" l="l" r="r" t="t"/>
              <a:pathLst>
                <a:path extrusionOk="0" h="7746" w="7219">
                  <a:moveTo>
                    <a:pt x="4483" y="1"/>
                  </a:moveTo>
                  <a:cubicBezTo>
                    <a:pt x="3822" y="1"/>
                    <a:pt x="2870" y="115"/>
                    <a:pt x="2206" y="427"/>
                  </a:cubicBezTo>
                  <a:cubicBezTo>
                    <a:pt x="2206" y="427"/>
                    <a:pt x="1855" y="578"/>
                    <a:pt x="1379" y="778"/>
                  </a:cubicBezTo>
                  <a:cubicBezTo>
                    <a:pt x="928" y="1505"/>
                    <a:pt x="51" y="3159"/>
                    <a:pt x="1" y="4162"/>
                  </a:cubicBezTo>
                  <a:cubicBezTo>
                    <a:pt x="577" y="4287"/>
                    <a:pt x="1053" y="4387"/>
                    <a:pt x="1053" y="4387"/>
                  </a:cubicBezTo>
                  <a:lnTo>
                    <a:pt x="251" y="5265"/>
                  </a:lnTo>
                  <a:cubicBezTo>
                    <a:pt x="251" y="5265"/>
                    <a:pt x="2006" y="7245"/>
                    <a:pt x="3334" y="7746"/>
                  </a:cubicBezTo>
                  <a:cubicBezTo>
                    <a:pt x="5214" y="7169"/>
                    <a:pt x="6893" y="5290"/>
                    <a:pt x="6918" y="5189"/>
                  </a:cubicBezTo>
                  <a:cubicBezTo>
                    <a:pt x="6717" y="4889"/>
                    <a:pt x="6442" y="4412"/>
                    <a:pt x="6442" y="4412"/>
                  </a:cubicBezTo>
                  <a:lnTo>
                    <a:pt x="7219" y="4387"/>
                  </a:lnTo>
                  <a:cubicBezTo>
                    <a:pt x="7219" y="4387"/>
                    <a:pt x="6592" y="1631"/>
                    <a:pt x="6116" y="352"/>
                  </a:cubicBezTo>
                  <a:cubicBezTo>
                    <a:pt x="5590" y="177"/>
                    <a:pt x="5164" y="52"/>
                    <a:pt x="4963" y="26"/>
                  </a:cubicBezTo>
                  <a:cubicBezTo>
                    <a:pt x="4835" y="10"/>
                    <a:pt x="4671" y="1"/>
                    <a:pt x="4483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49625" y="4102025"/>
              <a:ext cx="85875" cy="174350"/>
            </a:xfrm>
            <a:custGeom>
              <a:rect b="b" l="l" r="r" t="t"/>
              <a:pathLst>
                <a:path extrusionOk="0" h="6974" w="3435">
                  <a:moveTo>
                    <a:pt x="1613" y="1"/>
                  </a:moveTo>
                  <a:cubicBezTo>
                    <a:pt x="942" y="1"/>
                    <a:pt x="253" y="248"/>
                    <a:pt x="51" y="1184"/>
                  </a:cubicBezTo>
                  <a:cubicBezTo>
                    <a:pt x="51" y="1184"/>
                    <a:pt x="1" y="1836"/>
                    <a:pt x="51" y="2663"/>
                  </a:cubicBezTo>
                  <a:cubicBezTo>
                    <a:pt x="101" y="3490"/>
                    <a:pt x="678" y="6197"/>
                    <a:pt x="1229" y="6974"/>
                  </a:cubicBezTo>
                  <a:cubicBezTo>
                    <a:pt x="1279" y="6924"/>
                    <a:pt x="1354" y="6848"/>
                    <a:pt x="1404" y="6773"/>
                  </a:cubicBezTo>
                  <a:cubicBezTo>
                    <a:pt x="2382" y="5570"/>
                    <a:pt x="3435" y="2939"/>
                    <a:pt x="3209" y="1084"/>
                  </a:cubicBezTo>
                  <a:cubicBezTo>
                    <a:pt x="3109" y="382"/>
                    <a:pt x="3084" y="307"/>
                    <a:pt x="3084" y="307"/>
                  </a:cubicBezTo>
                  <a:cubicBezTo>
                    <a:pt x="3084" y="307"/>
                    <a:pt x="2360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80350" y="4124725"/>
              <a:ext cx="13800" cy="151650"/>
            </a:xfrm>
            <a:custGeom>
              <a:rect b="b" l="l" r="r" t="t"/>
              <a:pathLst>
                <a:path extrusionOk="0" h="6066" w="552">
                  <a:moveTo>
                    <a:pt x="551" y="1"/>
                  </a:moveTo>
                  <a:lnTo>
                    <a:pt x="401" y="101"/>
                  </a:lnTo>
                  <a:cubicBezTo>
                    <a:pt x="401" y="101"/>
                    <a:pt x="25" y="3334"/>
                    <a:pt x="0" y="6066"/>
                  </a:cubicBezTo>
                  <a:cubicBezTo>
                    <a:pt x="50" y="6016"/>
                    <a:pt x="125" y="5940"/>
                    <a:pt x="175" y="5865"/>
                  </a:cubicBezTo>
                  <a:cubicBezTo>
                    <a:pt x="201" y="5339"/>
                    <a:pt x="251" y="4311"/>
                    <a:pt x="301" y="3559"/>
                  </a:cubicBezTo>
                  <a:cubicBezTo>
                    <a:pt x="326" y="2482"/>
                    <a:pt x="551" y="1"/>
                    <a:pt x="551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03900" y="4089000"/>
              <a:ext cx="161675" cy="191775"/>
            </a:xfrm>
            <a:custGeom>
              <a:rect b="b" l="l" r="r" t="t"/>
              <a:pathLst>
                <a:path extrusionOk="0" h="7671" w="6467">
                  <a:moveTo>
                    <a:pt x="4838" y="1"/>
                  </a:moveTo>
                  <a:cubicBezTo>
                    <a:pt x="4838" y="1"/>
                    <a:pt x="5038" y="1831"/>
                    <a:pt x="4863" y="2808"/>
                  </a:cubicBezTo>
                  <a:cubicBezTo>
                    <a:pt x="4537" y="4888"/>
                    <a:pt x="3108" y="7244"/>
                    <a:pt x="3083" y="7470"/>
                  </a:cubicBezTo>
                  <a:cubicBezTo>
                    <a:pt x="2682" y="6216"/>
                    <a:pt x="2106" y="4437"/>
                    <a:pt x="1955" y="3059"/>
                  </a:cubicBezTo>
                  <a:cubicBezTo>
                    <a:pt x="1730" y="978"/>
                    <a:pt x="2482" y="101"/>
                    <a:pt x="2482" y="101"/>
                  </a:cubicBezTo>
                  <a:lnTo>
                    <a:pt x="2482" y="101"/>
                  </a:lnTo>
                  <a:cubicBezTo>
                    <a:pt x="2482" y="101"/>
                    <a:pt x="2181" y="277"/>
                    <a:pt x="1930" y="402"/>
                  </a:cubicBezTo>
                  <a:cubicBezTo>
                    <a:pt x="1730" y="527"/>
                    <a:pt x="1554" y="678"/>
                    <a:pt x="1454" y="903"/>
                  </a:cubicBezTo>
                  <a:cubicBezTo>
                    <a:pt x="1028" y="1655"/>
                    <a:pt x="101" y="3510"/>
                    <a:pt x="0" y="4086"/>
                  </a:cubicBezTo>
                  <a:cubicBezTo>
                    <a:pt x="627" y="4262"/>
                    <a:pt x="1128" y="4462"/>
                    <a:pt x="1128" y="4462"/>
                  </a:cubicBezTo>
                  <a:lnTo>
                    <a:pt x="426" y="5389"/>
                  </a:lnTo>
                  <a:cubicBezTo>
                    <a:pt x="426" y="5389"/>
                    <a:pt x="2206" y="7344"/>
                    <a:pt x="3008" y="7670"/>
                  </a:cubicBezTo>
                  <a:cubicBezTo>
                    <a:pt x="3735" y="7470"/>
                    <a:pt x="5614" y="5916"/>
                    <a:pt x="6191" y="5189"/>
                  </a:cubicBezTo>
                  <a:cubicBezTo>
                    <a:pt x="6041" y="4738"/>
                    <a:pt x="5665" y="4337"/>
                    <a:pt x="5665" y="4337"/>
                  </a:cubicBezTo>
                  <a:lnTo>
                    <a:pt x="6467" y="4312"/>
                  </a:lnTo>
                  <a:cubicBezTo>
                    <a:pt x="6467" y="4312"/>
                    <a:pt x="5690" y="552"/>
                    <a:pt x="5514" y="377"/>
                  </a:cubicBezTo>
                  <a:cubicBezTo>
                    <a:pt x="5364" y="201"/>
                    <a:pt x="4838" y="1"/>
                    <a:pt x="4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275" y="4123475"/>
              <a:ext cx="63300" cy="70475"/>
            </a:xfrm>
            <a:custGeom>
              <a:rect b="b" l="l" r="r" t="t"/>
              <a:pathLst>
                <a:path extrusionOk="0" h="2819" w="2532">
                  <a:moveTo>
                    <a:pt x="1354" y="0"/>
                  </a:moveTo>
                  <a:cubicBezTo>
                    <a:pt x="1354" y="0"/>
                    <a:pt x="1" y="1429"/>
                    <a:pt x="126" y="2030"/>
                  </a:cubicBezTo>
                  <a:cubicBezTo>
                    <a:pt x="236" y="2536"/>
                    <a:pt x="596" y="2771"/>
                    <a:pt x="767" y="2771"/>
                  </a:cubicBezTo>
                  <a:cubicBezTo>
                    <a:pt x="792" y="2771"/>
                    <a:pt x="812" y="2767"/>
                    <a:pt x="828" y="2757"/>
                  </a:cubicBezTo>
                  <a:cubicBezTo>
                    <a:pt x="953" y="2657"/>
                    <a:pt x="1404" y="427"/>
                    <a:pt x="1404" y="426"/>
                  </a:cubicBezTo>
                  <a:lnTo>
                    <a:pt x="1404" y="426"/>
                  </a:lnTo>
                  <a:cubicBezTo>
                    <a:pt x="1404" y="427"/>
                    <a:pt x="1358" y="2819"/>
                    <a:pt x="1868" y="2819"/>
                  </a:cubicBezTo>
                  <a:cubicBezTo>
                    <a:pt x="1888" y="2819"/>
                    <a:pt x="1909" y="2815"/>
                    <a:pt x="1930" y="2807"/>
                  </a:cubicBezTo>
                  <a:cubicBezTo>
                    <a:pt x="2532" y="2607"/>
                    <a:pt x="2507" y="2030"/>
                    <a:pt x="2407" y="1604"/>
                  </a:cubicBezTo>
                  <a:cubicBezTo>
                    <a:pt x="2281" y="1153"/>
                    <a:pt x="1479" y="76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00150" y="3948700"/>
              <a:ext cx="147250" cy="153500"/>
            </a:xfrm>
            <a:custGeom>
              <a:rect b="b" l="l" r="r" t="t"/>
              <a:pathLst>
                <a:path extrusionOk="0" h="6140" w="5890">
                  <a:moveTo>
                    <a:pt x="3055" y="1"/>
                  </a:moveTo>
                  <a:cubicBezTo>
                    <a:pt x="2208" y="1"/>
                    <a:pt x="1541" y="357"/>
                    <a:pt x="1103" y="751"/>
                  </a:cubicBezTo>
                  <a:cubicBezTo>
                    <a:pt x="576" y="1227"/>
                    <a:pt x="0" y="2129"/>
                    <a:pt x="401" y="5463"/>
                  </a:cubicBezTo>
                  <a:cubicBezTo>
                    <a:pt x="401" y="5463"/>
                    <a:pt x="952" y="5964"/>
                    <a:pt x="1303" y="6139"/>
                  </a:cubicBezTo>
                  <a:cubicBezTo>
                    <a:pt x="1303" y="5788"/>
                    <a:pt x="1328" y="5588"/>
                    <a:pt x="1629" y="5362"/>
                  </a:cubicBezTo>
                  <a:cubicBezTo>
                    <a:pt x="1629" y="5036"/>
                    <a:pt x="1629" y="4886"/>
                    <a:pt x="1629" y="4886"/>
                  </a:cubicBezTo>
                  <a:lnTo>
                    <a:pt x="1805" y="5312"/>
                  </a:lnTo>
                  <a:cubicBezTo>
                    <a:pt x="1805" y="5312"/>
                    <a:pt x="3904" y="4835"/>
                    <a:pt x="5193" y="4835"/>
                  </a:cubicBezTo>
                  <a:cubicBezTo>
                    <a:pt x="5225" y="4835"/>
                    <a:pt x="5257" y="4835"/>
                    <a:pt x="5288" y="4836"/>
                  </a:cubicBezTo>
                  <a:cubicBezTo>
                    <a:pt x="5714" y="2781"/>
                    <a:pt x="5890" y="2129"/>
                    <a:pt x="5614" y="1327"/>
                  </a:cubicBezTo>
                  <a:cubicBezTo>
                    <a:pt x="5313" y="550"/>
                    <a:pt x="4486" y="124"/>
                    <a:pt x="3434" y="24"/>
                  </a:cubicBezTo>
                  <a:cubicBezTo>
                    <a:pt x="3304" y="8"/>
                    <a:pt x="3178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27075" y="4027450"/>
              <a:ext cx="105300" cy="74750"/>
            </a:xfrm>
            <a:custGeom>
              <a:rect b="b" l="l" r="r" t="t"/>
              <a:pathLst>
                <a:path extrusionOk="0" h="2990" w="4212">
                  <a:moveTo>
                    <a:pt x="2282" y="0"/>
                  </a:moveTo>
                  <a:cubicBezTo>
                    <a:pt x="1631" y="0"/>
                    <a:pt x="881" y="81"/>
                    <a:pt x="477" y="433"/>
                  </a:cubicBezTo>
                  <a:cubicBezTo>
                    <a:pt x="1" y="2087"/>
                    <a:pt x="226" y="2989"/>
                    <a:pt x="226" y="2989"/>
                  </a:cubicBezTo>
                  <a:cubicBezTo>
                    <a:pt x="226" y="2638"/>
                    <a:pt x="251" y="2438"/>
                    <a:pt x="552" y="2212"/>
                  </a:cubicBezTo>
                  <a:cubicBezTo>
                    <a:pt x="552" y="1886"/>
                    <a:pt x="552" y="1736"/>
                    <a:pt x="552" y="1736"/>
                  </a:cubicBezTo>
                  <a:lnTo>
                    <a:pt x="728" y="2162"/>
                  </a:lnTo>
                  <a:cubicBezTo>
                    <a:pt x="728" y="2162"/>
                    <a:pt x="2827" y="1685"/>
                    <a:pt x="4116" y="1685"/>
                  </a:cubicBezTo>
                  <a:cubicBezTo>
                    <a:pt x="4148" y="1685"/>
                    <a:pt x="4180" y="1685"/>
                    <a:pt x="4211" y="1686"/>
                  </a:cubicBezTo>
                  <a:lnTo>
                    <a:pt x="4036" y="358"/>
                  </a:lnTo>
                  <a:cubicBezTo>
                    <a:pt x="4036" y="358"/>
                    <a:pt x="3803" y="56"/>
                    <a:pt x="3518" y="56"/>
                  </a:cubicBezTo>
                  <a:cubicBezTo>
                    <a:pt x="3507" y="56"/>
                    <a:pt x="3496" y="56"/>
                    <a:pt x="3484" y="57"/>
                  </a:cubicBezTo>
                  <a:cubicBezTo>
                    <a:pt x="3478" y="58"/>
                    <a:pt x="3468" y="58"/>
                    <a:pt x="3456" y="58"/>
                  </a:cubicBezTo>
                  <a:cubicBezTo>
                    <a:pt x="3317" y="58"/>
                    <a:pt x="2835" y="0"/>
                    <a:pt x="2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60925" y="4022600"/>
              <a:ext cx="56400" cy="100975"/>
            </a:xfrm>
            <a:custGeom>
              <a:rect b="b" l="l" r="r" t="t"/>
              <a:pathLst>
                <a:path extrusionOk="0" h="4039" w="2256">
                  <a:moveTo>
                    <a:pt x="2105" y="0"/>
                  </a:moveTo>
                  <a:lnTo>
                    <a:pt x="176" y="1329"/>
                  </a:lnTo>
                  <a:cubicBezTo>
                    <a:pt x="176" y="1329"/>
                    <a:pt x="276" y="1980"/>
                    <a:pt x="301" y="2431"/>
                  </a:cubicBezTo>
                  <a:cubicBezTo>
                    <a:pt x="326" y="2557"/>
                    <a:pt x="326" y="2682"/>
                    <a:pt x="326" y="2732"/>
                  </a:cubicBezTo>
                  <a:cubicBezTo>
                    <a:pt x="301" y="3033"/>
                    <a:pt x="0" y="3108"/>
                    <a:pt x="0" y="3108"/>
                  </a:cubicBezTo>
                  <a:cubicBezTo>
                    <a:pt x="0" y="3108"/>
                    <a:pt x="0" y="3985"/>
                    <a:pt x="902" y="4035"/>
                  </a:cubicBezTo>
                  <a:cubicBezTo>
                    <a:pt x="942" y="4038"/>
                    <a:pt x="981" y="4039"/>
                    <a:pt x="1019" y="4039"/>
                  </a:cubicBezTo>
                  <a:cubicBezTo>
                    <a:pt x="1833" y="4039"/>
                    <a:pt x="2136" y="3536"/>
                    <a:pt x="2256" y="3033"/>
                  </a:cubicBezTo>
                  <a:cubicBezTo>
                    <a:pt x="2156" y="2757"/>
                    <a:pt x="2130" y="2231"/>
                    <a:pt x="2105" y="1705"/>
                  </a:cubicBezTo>
                  <a:cubicBezTo>
                    <a:pt x="2080" y="852"/>
                    <a:pt x="2105" y="0"/>
                    <a:pt x="2105" y="0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65300" y="4022600"/>
              <a:ext cx="48275" cy="60800"/>
            </a:xfrm>
            <a:custGeom>
              <a:rect b="b" l="l" r="r" t="t"/>
              <a:pathLst>
                <a:path extrusionOk="0" h="2432" w="1931">
                  <a:moveTo>
                    <a:pt x="1930" y="0"/>
                  </a:moveTo>
                  <a:lnTo>
                    <a:pt x="1" y="1329"/>
                  </a:lnTo>
                  <a:cubicBezTo>
                    <a:pt x="1" y="1329"/>
                    <a:pt x="101" y="1980"/>
                    <a:pt x="126" y="2431"/>
                  </a:cubicBezTo>
                  <a:cubicBezTo>
                    <a:pt x="376" y="2431"/>
                    <a:pt x="803" y="2406"/>
                    <a:pt x="1204" y="2231"/>
                  </a:cubicBezTo>
                  <a:cubicBezTo>
                    <a:pt x="1554" y="2106"/>
                    <a:pt x="1805" y="1880"/>
                    <a:pt x="1930" y="1705"/>
                  </a:cubicBezTo>
                  <a:cubicBezTo>
                    <a:pt x="1905" y="852"/>
                    <a:pt x="1930" y="0"/>
                    <a:pt x="1930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538975" y="3981250"/>
              <a:ext cx="74600" cy="92975"/>
            </a:xfrm>
            <a:custGeom>
              <a:rect b="b" l="l" r="r" t="t"/>
              <a:pathLst>
                <a:path extrusionOk="0" h="3719" w="2984">
                  <a:moveTo>
                    <a:pt x="2357" y="0"/>
                  </a:moveTo>
                  <a:cubicBezTo>
                    <a:pt x="2332" y="25"/>
                    <a:pt x="1179" y="577"/>
                    <a:pt x="903" y="877"/>
                  </a:cubicBezTo>
                  <a:cubicBezTo>
                    <a:pt x="678" y="1178"/>
                    <a:pt x="252" y="1404"/>
                    <a:pt x="1" y="2281"/>
                  </a:cubicBezTo>
                  <a:cubicBezTo>
                    <a:pt x="1" y="2456"/>
                    <a:pt x="26" y="2607"/>
                    <a:pt x="26" y="2732"/>
                  </a:cubicBezTo>
                  <a:cubicBezTo>
                    <a:pt x="76" y="3158"/>
                    <a:pt x="201" y="3509"/>
                    <a:pt x="452" y="3609"/>
                  </a:cubicBezTo>
                  <a:cubicBezTo>
                    <a:pt x="598" y="3685"/>
                    <a:pt x="786" y="3718"/>
                    <a:pt x="990" y="3718"/>
                  </a:cubicBezTo>
                  <a:cubicBezTo>
                    <a:pt x="1592" y="3718"/>
                    <a:pt x="2339" y="3433"/>
                    <a:pt x="2582" y="3133"/>
                  </a:cubicBezTo>
                  <a:cubicBezTo>
                    <a:pt x="2883" y="2707"/>
                    <a:pt x="2983" y="2105"/>
                    <a:pt x="2983" y="1654"/>
                  </a:cubicBezTo>
                  <a:cubicBezTo>
                    <a:pt x="2708" y="1454"/>
                    <a:pt x="2482" y="1278"/>
                    <a:pt x="2357" y="777"/>
                  </a:cubicBezTo>
                  <a:cubicBezTo>
                    <a:pt x="2232" y="301"/>
                    <a:pt x="2332" y="25"/>
                    <a:pt x="2357" y="0"/>
                  </a:cubicBez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538975" y="3981250"/>
              <a:ext cx="74600" cy="68300"/>
            </a:xfrm>
            <a:custGeom>
              <a:rect b="b" l="l" r="r" t="t"/>
              <a:pathLst>
                <a:path extrusionOk="0" h="2732" w="2984">
                  <a:moveTo>
                    <a:pt x="2357" y="0"/>
                  </a:moveTo>
                  <a:cubicBezTo>
                    <a:pt x="2332" y="25"/>
                    <a:pt x="1179" y="577"/>
                    <a:pt x="903" y="877"/>
                  </a:cubicBezTo>
                  <a:cubicBezTo>
                    <a:pt x="678" y="1178"/>
                    <a:pt x="252" y="1404"/>
                    <a:pt x="1" y="2281"/>
                  </a:cubicBezTo>
                  <a:cubicBezTo>
                    <a:pt x="1" y="2456"/>
                    <a:pt x="26" y="2607"/>
                    <a:pt x="26" y="2732"/>
                  </a:cubicBezTo>
                  <a:cubicBezTo>
                    <a:pt x="252" y="2256"/>
                    <a:pt x="853" y="1028"/>
                    <a:pt x="1931" y="501"/>
                  </a:cubicBezTo>
                  <a:cubicBezTo>
                    <a:pt x="2047" y="988"/>
                    <a:pt x="2398" y="1668"/>
                    <a:pt x="2867" y="1668"/>
                  </a:cubicBezTo>
                  <a:cubicBezTo>
                    <a:pt x="2905" y="1668"/>
                    <a:pt x="2944" y="1664"/>
                    <a:pt x="2983" y="1654"/>
                  </a:cubicBezTo>
                  <a:cubicBezTo>
                    <a:pt x="2708" y="1454"/>
                    <a:pt x="2482" y="1278"/>
                    <a:pt x="2357" y="777"/>
                  </a:cubicBezTo>
                  <a:cubicBezTo>
                    <a:pt x="2232" y="301"/>
                    <a:pt x="2332" y="25"/>
                    <a:pt x="2357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65725" y="4058450"/>
              <a:ext cx="15425" cy="6025"/>
            </a:xfrm>
            <a:custGeom>
              <a:rect b="b" l="l" r="r" t="t"/>
              <a:pathLst>
                <a:path extrusionOk="0" h="241" w="617">
                  <a:moveTo>
                    <a:pt x="313" y="0"/>
                  </a:moveTo>
                  <a:cubicBezTo>
                    <a:pt x="187" y="0"/>
                    <a:pt x="43" y="74"/>
                    <a:pt x="9" y="195"/>
                  </a:cubicBezTo>
                  <a:cubicBezTo>
                    <a:pt x="1" y="226"/>
                    <a:pt x="61" y="240"/>
                    <a:pt x="142" y="240"/>
                  </a:cubicBezTo>
                  <a:cubicBezTo>
                    <a:pt x="326" y="240"/>
                    <a:pt x="616" y="167"/>
                    <a:pt x="460" y="45"/>
                  </a:cubicBezTo>
                  <a:cubicBezTo>
                    <a:pt x="421" y="14"/>
                    <a:pt x="369" y="0"/>
                    <a:pt x="313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578450" y="4014600"/>
              <a:ext cx="11300" cy="10200"/>
            </a:xfrm>
            <a:custGeom>
              <a:rect b="b" l="l" r="r" t="t"/>
              <a:pathLst>
                <a:path extrusionOk="0" h="408" w="452">
                  <a:moveTo>
                    <a:pt x="206" y="0"/>
                  </a:moveTo>
                  <a:cubicBezTo>
                    <a:pt x="118" y="0"/>
                    <a:pt x="45" y="52"/>
                    <a:pt x="26" y="145"/>
                  </a:cubicBezTo>
                  <a:cubicBezTo>
                    <a:pt x="1" y="220"/>
                    <a:pt x="26" y="295"/>
                    <a:pt x="76" y="345"/>
                  </a:cubicBezTo>
                  <a:cubicBezTo>
                    <a:pt x="118" y="387"/>
                    <a:pt x="168" y="407"/>
                    <a:pt x="217" y="407"/>
                  </a:cubicBezTo>
                  <a:cubicBezTo>
                    <a:pt x="284" y="407"/>
                    <a:pt x="348" y="368"/>
                    <a:pt x="377" y="295"/>
                  </a:cubicBezTo>
                  <a:cubicBezTo>
                    <a:pt x="452" y="195"/>
                    <a:pt x="402" y="70"/>
                    <a:pt x="302" y="20"/>
                  </a:cubicBezTo>
                  <a:cubicBezTo>
                    <a:pt x="269" y="7"/>
                    <a:pt x="237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576575" y="4001875"/>
              <a:ext cx="18825" cy="6425"/>
            </a:xfrm>
            <a:custGeom>
              <a:rect b="b" l="l" r="r" t="t"/>
              <a:pathLst>
                <a:path extrusionOk="0" h="257" w="753">
                  <a:moveTo>
                    <a:pt x="351" y="0"/>
                  </a:moveTo>
                  <a:cubicBezTo>
                    <a:pt x="89" y="0"/>
                    <a:pt x="1" y="178"/>
                    <a:pt x="1" y="178"/>
                  </a:cubicBezTo>
                  <a:cubicBezTo>
                    <a:pt x="1" y="178"/>
                    <a:pt x="595" y="257"/>
                    <a:pt x="727" y="257"/>
                  </a:cubicBezTo>
                  <a:cubicBezTo>
                    <a:pt x="743" y="257"/>
                    <a:pt x="753" y="256"/>
                    <a:pt x="753" y="253"/>
                  </a:cubicBezTo>
                  <a:cubicBezTo>
                    <a:pt x="753" y="253"/>
                    <a:pt x="677" y="52"/>
                    <a:pt x="402" y="2"/>
                  </a:cubicBezTo>
                  <a:cubicBezTo>
                    <a:pt x="384" y="1"/>
                    <a:pt x="367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559025" y="4037625"/>
              <a:ext cx="29475" cy="16975"/>
            </a:xfrm>
            <a:custGeom>
              <a:rect b="b" l="l" r="r" t="t"/>
              <a:pathLst>
                <a:path extrusionOk="0" h="679" w="1179">
                  <a:moveTo>
                    <a:pt x="1179" y="1"/>
                  </a:moveTo>
                  <a:cubicBezTo>
                    <a:pt x="1179" y="1"/>
                    <a:pt x="878" y="201"/>
                    <a:pt x="627" y="251"/>
                  </a:cubicBezTo>
                  <a:cubicBezTo>
                    <a:pt x="377" y="302"/>
                    <a:pt x="1" y="302"/>
                    <a:pt x="1" y="302"/>
                  </a:cubicBezTo>
                  <a:cubicBezTo>
                    <a:pt x="1" y="302"/>
                    <a:pt x="166" y="679"/>
                    <a:pt x="633" y="679"/>
                  </a:cubicBezTo>
                  <a:cubicBezTo>
                    <a:pt x="648" y="679"/>
                    <a:pt x="662" y="678"/>
                    <a:pt x="678" y="677"/>
                  </a:cubicBezTo>
                  <a:cubicBezTo>
                    <a:pt x="1154" y="627"/>
                    <a:pt x="1179" y="1"/>
                    <a:pt x="1179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1559025" y="4037625"/>
              <a:ext cx="29475" cy="8675"/>
            </a:xfrm>
            <a:custGeom>
              <a:rect b="b" l="l" r="r" t="t"/>
              <a:pathLst>
                <a:path extrusionOk="0" h="347" w="1179">
                  <a:moveTo>
                    <a:pt x="1179" y="1"/>
                  </a:moveTo>
                  <a:lnTo>
                    <a:pt x="1179" y="1"/>
                  </a:lnTo>
                  <a:cubicBezTo>
                    <a:pt x="1179" y="1"/>
                    <a:pt x="577" y="251"/>
                    <a:pt x="1" y="302"/>
                  </a:cubicBezTo>
                  <a:cubicBezTo>
                    <a:pt x="1" y="302"/>
                    <a:pt x="90" y="346"/>
                    <a:pt x="268" y="346"/>
                  </a:cubicBezTo>
                  <a:cubicBezTo>
                    <a:pt x="357" y="346"/>
                    <a:pt x="469" y="335"/>
                    <a:pt x="602" y="302"/>
                  </a:cubicBezTo>
                  <a:cubicBezTo>
                    <a:pt x="1003" y="201"/>
                    <a:pt x="1179" y="1"/>
                    <a:pt x="1179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557150" y="4008800"/>
              <a:ext cx="15075" cy="25725"/>
            </a:xfrm>
            <a:custGeom>
              <a:rect b="b" l="l" r="r" t="t"/>
              <a:pathLst>
                <a:path extrusionOk="0" h="1029" w="603">
                  <a:moveTo>
                    <a:pt x="327" y="1"/>
                  </a:moveTo>
                  <a:cubicBezTo>
                    <a:pt x="327" y="1"/>
                    <a:pt x="377" y="427"/>
                    <a:pt x="301" y="678"/>
                  </a:cubicBezTo>
                  <a:cubicBezTo>
                    <a:pt x="226" y="828"/>
                    <a:pt x="1" y="1028"/>
                    <a:pt x="1" y="1028"/>
                  </a:cubicBezTo>
                  <a:cubicBezTo>
                    <a:pt x="1" y="1028"/>
                    <a:pt x="377" y="1003"/>
                    <a:pt x="502" y="728"/>
                  </a:cubicBezTo>
                  <a:cubicBezTo>
                    <a:pt x="602" y="452"/>
                    <a:pt x="327" y="1"/>
                    <a:pt x="327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560300" y="4034350"/>
              <a:ext cx="10050" cy="2875"/>
            </a:xfrm>
            <a:custGeom>
              <a:rect b="b" l="l" r="r" t="t"/>
              <a:pathLst>
                <a:path extrusionOk="0" h="115" w="402">
                  <a:moveTo>
                    <a:pt x="201" y="0"/>
                  </a:moveTo>
                  <a:cubicBezTo>
                    <a:pt x="100" y="0"/>
                    <a:pt x="0" y="19"/>
                    <a:pt x="25" y="57"/>
                  </a:cubicBezTo>
                  <a:cubicBezTo>
                    <a:pt x="69" y="86"/>
                    <a:pt x="154" y="114"/>
                    <a:pt x="232" y="114"/>
                  </a:cubicBezTo>
                  <a:cubicBezTo>
                    <a:pt x="290" y="114"/>
                    <a:pt x="344" y="99"/>
                    <a:pt x="376" y="57"/>
                  </a:cubicBezTo>
                  <a:cubicBezTo>
                    <a:pt x="401" y="19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542750" y="4003100"/>
              <a:ext cx="19450" cy="6350"/>
            </a:xfrm>
            <a:custGeom>
              <a:rect b="b" l="l" r="r" t="t"/>
              <a:pathLst>
                <a:path extrusionOk="0" h="254" w="778">
                  <a:moveTo>
                    <a:pt x="369" y="1"/>
                  </a:moveTo>
                  <a:cubicBezTo>
                    <a:pt x="110" y="1"/>
                    <a:pt x="0" y="155"/>
                    <a:pt x="0" y="179"/>
                  </a:cubicBezTo>
                  <a:cubicBezTo>
                    <a:pt x="0" y="179"/>
                    <a:pt x="777" y="254"/>
                    <a:pt x="777" y="254"/>
                  </a:cubicBezTo>
                  <a:cubicBezTo>
                    <a:pt x="777" y="254"/>
                    <a:pt x="702" y="28"/>
                    <a:pt x="426" y="3"/>
                  </a:cubicBezTo>
                  <a:cubicBezTo>
                    <a:pt x="406" y="2"/>
                    <a:pt x="387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1542750" y="4015575"/>
              <a:ext cx="18825" cy="7050"/>
            </a:xfrm>
            <a:custGeom>
              <a:rect b="b" l="l" r="r" t="t"/>
              <a:pathLst>
                <a:path extrusionOk="0" h="282" w="753">
                  <a:moveTo>
                    <a:pt x="266" y="0"/>
                  </a:moveTo>
                  <a:cubicBezTo>
                    <a:pt x="22" y="0"/>
                    <a:pt x="0" y="281"/>
                    <a:pt x="0" y="281"/>
                  </a:cubicBezTo>
                  <a:cubicBezTo>
                    <a:pt x="0" y="281"/>
                    <a:pt x="101" y="203"/>
                    <a:pt x="323" y="203"/>
                  </a:cubicBezTo>
                  <a:cubicBezTo>
                    <a:pt x="435" y="203"/>
                    <a:pt x="577" y="223"/>
                    <a:pt x="752" y="281"/>
                  </a:cubicBezTo>
                  <a:cubicBezTo>
                    <a:pt x="752" y="281"/>
                    <a:pt x="652" y="56"/>
                    <a:pt x="326" y="6"/>
                  </a:cubicBezTo>
                  <a:cubicBezTo>
                    <a:pt x="305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608550" y="4008800"/>
              <a:ext cx="27575" cy="35125"/>
            </a:xfrm>
            <a:custGeom>
              <a:rect b="b" l="l" r="r" t="t"/>
              <a:pathLst>
                <a:path extrusionOk="0" h="1405" w="1103">
                  <a:moveTo>
                    <a:pt x="738" y="0"/>
                  </a:moveTo>
                  <a:cubicBezTo>
                    <a:pt x="343" y="0"/>
                    <a:pt x="0" y="1079"/>
                    <a:pt x="25" y="1154"/>
                  </a:cubicBezTo>
                  <a:cubicBezTo>
                    <a:pt x="25" y="1229"/>
                    <a:pt x="100" y="1379"/>
                    <a:pt x="451" y="1404"/>
                  </a:cubicBezTo>
                  <a:cubicBezTo>
                    <a:pt x="777" y="1404"/>
                    <a:pt x="1027" y="853"/>
                    <a:pt x="1078" y="577"/>
                  </a:cubicBezTo>
                  <a:cubicBezTo>
                    <a:pt x="1103" y="302"/>
                    <a:pt x="1078" y="26"/>
                    <a:pt x="752" y="1"/>
                  </a:cubicBezTo>
                  <a:cubicBezTo>
                    <a:pt x="747" y="1"/>
                    <a:pt x="743" y="0"/>
                    <a:pt x="738" y="0"/>
                  </a:cubicBez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614800" y="4013275"/>
              <a:ext cx="16325" cy="26900"/>
            </a:xfrm>
            <a:custGeom>
              <a:rect b="b" l="l" r="r" t="t"/>
              <a:pathLst>
                <a:path extrusionOk="0" h="1076" w="653">
                  <a:moveTo>
                    <a:pt x="506" y="0"/>
                  </a:moveTo>
                  <a:cubicBezTo>
                    <a:pt x="461" y="0"/>
                    <a:pt x="414" y="26"/>
                    <a:pt x="376" y="73"/>
                  </a:cubicBezTo>
                  <a:cubicBezTo>
                    <a:pt x="276" y="198"/>
                    <a:pt x="126" y="549"/>
                    <a:pt x="126" y="549"/>
                  </a:cubicBezTo>
                  <a:cubicBezTo>
                    <a:pt x="126" y="549"/>
                    <a:pt x="351" y="574"/>
                    <a:pt x="301" y="749"/>
                  </a:cubicBezTo>
                  <a:cubicBezTo>
                    <a:pt x="245" y="862"/>
                    <a:pt x="104" y="876"/>
                    <a:pt x="37" y="876"/>
                  </a:cubicBezTo>
                  <a:cubicBezTo>
                    <a:pt x="15" y="876"/>
                    <a:pt x="1" y="875"/>
                    <a:pt x="1" y="875"/>
                  </a:cubicBezTo>
                  <a:lnTo>
                    <a:pt x="1" y="875"/>
                  </a:lnTo>
                  <a:cubicBezTo>
                    <a:pt x="1" y="875"/>
                    <a:pt x="76" y="1075"/>
                    <a:pt x="176" y="1075"/>
                  </a:cubicBezTo>
                  <a:cubicBezTo>
                    <a:pt x="276" y="1075"/>
                    <a:pt x="401" y="925"/>
                    <a:pt x="402" y="925"/>
                  </a:cubicBezTo>
                  <a:lnTo>
                    <a:pt x="402" y="925"/>
                  </a:lnTo>
                  <a:cubicBezTo>
                    <a:pt x="401" y="925"/>
                    <a:pt x="335" y="978"/>
                    <a:pt x="261" y="978"/>
                  </a:cubicBezTo>
                  <a:cubicBezTo>
                    <a:pt x="232" y="978"/>
                    <a:pt x="203" y="970"/>
                    <a:pt x="176" y="950"/>
                  </a:cubicBezTo>
                  <a:cubicBezTo>
                    <a:pt x="351" y="849"/>
                    <a:pt x="452" y="724"/>
                    <a:pt x="427" y="574"/>
                  </a:cubicBezTo>
                  <a:cubicBezTo>
                    <a:pt x="397" y="484"/>
                    <a:pt x="330" y="465"/>
                    <a:pt x="282" y="465"/>
                  </a:cubicBezTo>
                  <a:cubicBezTo>
                    <a:pt x="250" y="465"/>
                    <a:pt x="226" y="474"/>
                    <a:pt x="226" y="474"/>
                  </a:cubicBezTo>
                  <a:cubicBezTo>
                    <a:pt x="226" y="474"/>
                    <a:pt x="337" y="253"/>
                    <a:pt x="447" y="253"/>
                  </a:cubicBezTo>
                  <a:cubicBezTo>
                    <a:pt x="465" y="253"/>
                    <a:pt x="484" y="259"/>
                    <a:pt x="502" y="273"/>
                  </a:cubicBezTo>
                  <a:cubicBezTo>
                    <a:pt x="577" y="323"/>
                    <a:pt x="527" y="699"/>
                    <a:pt x="527" y="699"/>
                  </a:cubicBezTo>
                  <a:cubicBezTo>
                    <a:pt x="527" y="699"/>
                    <a:pt x="652" y="524"/>
                    <a:pt x="652" y="248"/>
                  </a:cubicBezTo>
                  <a:cubicBezTo>
                    <a:pt x="652" y="74"/>
                    <a:pt x="583" y="0"/>
                    <a:pt x="506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541500" y="4080875"/>
              <a:ext cx="93375" cy="71400"/>
            </a:xfrm>
            <a:custGeom>
              <a:rect b="b" l="l" r="r" t="t"/>
              <a:pathLst>
                <a:path extrusionOk="0" h="2856" w="3735">
                  <a:moveTo>
                    <a:pt x="2933" y="0"/>
                  </a:moveTo>
                  <a:cubicBezTo>
                    <a:pt x="2933" y="0"/>
                    <a:pt x="2907" y="100"/>
                    <a:pt x="2907" y="226"/>
                  </a:cubicBezTo>
                  <a:cubicBezTo>
                    <a:pt x="2882" y="426"/>
                    <a:pt x="2857" y="677"/>
                    <a:pt x="2832" y="877"/>
                  </a:cubicBezTo>
                  <a:cubicBezTo>
                    <a:pt x="2757" y="1203"/>
                    <a:pt x="2406" y="1504"/>
                    <a:pt x="1830" y="1554"/>
                  </a:cubicBezTo>
                  <a:cubicBezTo>
                    <a:pt x="1803" y="1556"/>
                    <a:pt x="1776" y="1557"/>
                    <a:pt x="1751" y="1557"/>
                  </a:cubicBezTo>
                  <a:cubicBezTo>
                    <a:pt x="1206" y="1557"/>
                    <a:pt x="979" y="1065"/>
                    <a:pt x="1003" y="802"/>
                  </a:cubicBezTo>
                  <a:cubicBezTo>
                    <a:pt x="1103" y="602"/>
                    <a:pt x="1128" y="426"/>
                    <a:pt x="1103" y="326"/>
                  </a:cubicBezTo>
                  <a:cubicBezTo>
                    <a:pt x="1103" y="251"/>
                    <a:pt x="1103" y="226"/>
                    <a:pt x="1103" y="226"/>
                  </a:cubicBezTo>
                  <a:cubicBezTo>
                    <a:pt x="1103" y="226"/>
                    <a:pt x="953" y="351"/>
                    <a:pt x="802" y="501"/>
                  </a:cubicBezTo>
                  <a:cubicBezTo>
                    <a:pt x="476" y="852"/>
                    <a:pt x="0" y="2832"/>
                    <a:pt x="577" y="2832"/>
                  </a:cubicBezTo>
                  <a:cubicBezTo>
                    <a:pt x="1078" y="2807"/>
                    <a:pt x="1805" y="2005"/>
                    <a:pt x="1930" y="1855"/>
                  </a:cubicBezTo>
                  <a:cubicBezTo>
                    <a:pt x="1955" y="1830"/>
                    <a:pt x="1955" y="1830"/>
                    <a:pt x="1955" y="1830"/>
                  </a:cubicBezTo>
                  <a:cubicBezTo>
                    <a:pt x="1955" y="1830"/>
                    <a:pt x="1980" y="1830"/>
                    <a:pt x="1980" y="1855"/>
                  </a:cubicBezTo>
                  <a:cubicBezTo>
                    <a:pt x="2131" y="2005"/>
                    <a:pt x="2807" y="2682"/>
                    <a:pt x="3008" y="2782"/>
                  </a:cubicBezTo>
                  <a:cubicBezTo>
                    <a:pt x="3111" y="2823"/>
                    <a:pt x="3222" y="2856"/>
                    <a:pt x="3324" y="2856"/>
                  </a:cubicBezTo>
                  <a:cubicBezTo>
                    <a:pt x="3471" y="2856"/>
                    <a:pt x="3600" y="2788"/>
                    <a:pt x="3659" y="2582"/>
                  </a:cubicBezTo>
                  <a:cubicBezTo>
                    <a:pt x="3735" y="2256"/>
                    <a:pt x="3559" y="952"/>
                    <a:pt x="3434" y="551"/>
                  </a:cubicBezTo>
                  <a:cubicBezTo>
                    <a:pt x="3308" y="125"/>
                    <a:pt x="2933" y="0"/>
                    <a:pt x="2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559650" y="4086500"/>
              <a:ext cx="62050" cy="40800"/>
            </a:xfrm>
            <a:custGeom>
              <a:rect b="b" l="l" r="r" t="t"/>
              <a:pathLst>
                <a:path extrusionOk="0" h="1632" w="2482">
                  <a:moveTo>
                    <a:pt x="2181" y="1"/>
                  </a:moveTo>
                  <a:cubicBezTo>
                    <a:pt x="2156" y="201"/>
                    <a:pt x="2131" y="452"/>
                    <a:pt x="2106" y="652"/>
                  </a:cubicBezTo>
                  <a:cubicBezTo>
                    <a:pt x="2031" y="978"/>
                    <a:pt x="1680" y="1279"/>
                    <a:pt x="1104" y="1329"/>
                  </a:cubicBezTo>
                  <a:cubicBezTo>
                    <a:pt x="1077" y="1331"/>
                    <a:pt x="1050" y="1332"/>
                    <a:pt x="1025" y="1332"/>
                  </a:cubicBezTo>
                  <a:cubicBezTo>
                    <a:pt x="480" y="1332"/>
                    <a:pt x="253" y="840"/>
                    <a:pt x="277" y="577"/>
                  </a:cubicBezTo>
                  <a:cubicBezTo>
                    <a:pt x="377" y="377"/>
                    <a:pt x="402" y="201"/>
                    <a:pt x="377" y="101"/>
                  </a:cubicBezTo>
                  <a:lnTo>
                    <a:pt x="377" y="101"/>
                  </a:lnTo>
                  <a:cubicBezTo>
                    <a:pt x="277" y="226"/>
                    <a:pt x="101" y="427"/>
                    <a:pt x="76" y="702"/>
                  </a:cubicBezTo>
                  <a:cubicBezTo>
                    <a:pt x="1" y="1128"/>
                    <a:pt x="227" y="1555"/>
                    <a:pt x="1204" y="1630"/>
                  </a:cubicBezTo>
                  <a:lnTo>
                    <a:pt x="1254" y="1630"/>
                  </a:lnTo>
                  <a:cubicBezTo>
                    <a:pt x="1277" y="1631"/>
                    <a:pt x="1299" y="1631"/>
                    <a:pt x="1321" y="1631"/>
                  </a:cubicBezTo>
                  <a:cubicBezTo>
                    <a:pt x="2267" y="1631"/>
                    <a:pt x="2481" y="596"/>
                    <a:pt x="2432" y="326"/>
                  </a:cubicBezTo>
                  <a:cubicBezTo>
                    <a:pt x="2432" y="226"/>
                    <a:pt x="2332" y="101"/>
                    <a:pt x="2181" y="1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570325" y="4140400"/>
              <a:ext cx="15675" cy="45750"/>
            </a:xfrm>
            <a:custGeom>
              <a:rect b="b" l="l" r="r" t="t"/>
              <a:pathLst>
                <a:path extrusionOk="0" h="1830" w="627">
                  <a:moveTo>
                    <a:pt x="627" y="0"/>
                  </a:moveTo>
                  <a:lnTo>
                    <a:pt x="627" y="0"/>
                  </a:lnTo>
                  <a:cubicBezTo>
                    <a:pt x="627" y="0"/>
                    <a:pt x="125" y="702"/>
                    <a:pt x="50" y="1078"/>
                  </a:cubicBezTo>
                  <a:cubicBezTo>
                    <a:pt x="0" y="1454"/>
                    <a:pt x="125" y="1830"/>
                    <a:pt x="125" y="1830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594125" y="4142275"/>
              <a:ext cx="10025" cy="47050"/>
            </a:xfrm>
            <a:custGeom>
              <a:rect b="b" l="l" r="r" t="t"/>
              <a:pathLst>
                <a:path extrusionOk="0" h="1882" w="401">
                  <a:moveTo>
                    <a:pt x="0" y="0"/>
                  </a:moveTo>
                  <a:lnTo>
                    <a:pt x="0" y="0"/>
                  </a:lnTo>
                  <a:cubicBezTo>
                    <a:pt x="101" y="1304"/>
                    <a:pt x="226" y="1830"/>
                    <a:pt x="251" y="1880"/>
                  </a:cubicBezTo>
                  <a:cubicBezTo>
                    <a:pt x="251" y="1881"/>
                    <a:pt x="251" y="1882"/>
                    <a:pt x="252" y="1882"/>
                  </a:cubicBezTo>
                  <a:cubicBezTo>
                    <a:pt x="264" y="1882"/>
                    <a:pt x="400" y="1635"/>
                    <a:pt x="376" y="1228"/>
                  </a:cubicBezTo>
                  <a:cubicBezTo>
                    <a:pt x="326" y="80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20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699375" y="4351550"/>
              <a:ext cx="60825" cy="62050"/>
            </a:xfrm>
            <a:custGeom>
              <a:rect b="b" l="l" r="r" t="t"/>
              <a:pathLst>
                <a:path extrusionOk="0" h="2482" w="2433">
                  <a:moveTo>
                    <a:pt x="1755" y="0"/>
                  </a:moveTo>
                  <a:lnTo>
                    <a:pt x="1" y="1604"/>
                  </a:lnTo>
                  <a:lnTo>
                    <a:pt x="527" y="2481"/>
                  </a:lnTo>
                  <a:cubicBezTo>
                    <a:pt x="577" y="2431"/>
                    <a:pt x="2432" y="1604"/>
                    <a:pt x="2432" y="1604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632975" y="4387800"/>
              <a:ext cx="89625" cy="55250"/>
            </a:xfrm>
            <a:custGeom>
              <a:rect b="b" l="l" r="r" t="t"/>
              <a:pathLst>
                <a:path extrusionOk="0" h="2210" w="3585">
                  <a:moveTo>
                    <a:pt x="1954" y="1"/>
                  </a:moveTo>
                  <a:cubicBezTo>
                    <a:pt x="1575" y="1"/>
                    <a:pt x="1029" y="119"/>
                    <a:pt x="777" y="280"/>
                  </a:cubicBezTo>
                  <a:cubicBezTo>
                    <a:pt x="502" y="480"/>
                    <a:pt x="0" y="1082"/>
                    <a:pt x="151" y="1157"/>
                  </a:cubicBezTo>
                  <a:cubicBezTo>
                    <a:pt x="166" y="1163"/>
                    <a:pt x="182" y="1167"/>
                    <a:pt x="199" y="1167"/>
                  </a:cubicBezTo>
                  <a:cubicBezTo>
                    <a:pt x="371" y="1167"/>
                    <a:pt x="603" y="838"/>
                    <a:pt x="878" y="656"/>
                  </a:cubicBezTo>
                  <a:cubicBezTo>
                    <a:pt x="1138" y="499"/>
                    <a:pt x="1374" y="475"/>
                    <a:pt x="1495" y="475"/>
                  </a:cubicBezTo>
                  <a:cubicBezTo>
                    <a:pt x="1548" y="475"/>
                    <a:pt x="1579" y="480"/>
                    <a:pt x="1579" y="480"/>
                  </a:cubicBezTo>
                  <a:cubicBezTo>
                    <a:pt x="1203" y="756"/>
                    <a:pt x="552" y="1533"/>
                    <a:pt x="552" y="1733"/>
                  </a:cubicBezTo>
                  <a:cubicBezTo>
                    <a:pt x="552" y="1783"/>
                    <a:pt x="577" y="1808"/>
                    <a:pt x="602" y="1833"/>
                  </a:cubicBezTo>
                  <a:cubicBezTo>
                    <a:pt x="622" y="1838"/>
                    <a:pt x="644" y="1840"/>
                    <a:pt x="666" y="1840"/>
                  </a:cubicBezTo>
                  <a:cubicBezTo>
                    <a:pt x="756" y="1840"/>
                    <a:pt x="852" y="1808"/>
                    <a:pt x="852" y="1808"/>
                  </a:cubicBezTo>
                  <a:lnTo>
                    <a:pt x="852" y="1808"/>
                  </a:lnTo>
                  <a:cubicBezTo>
                    <a:pt x="852" y="1808"/>
                    <a:pt x="727" y="1984"/>
                    <a:pt x="777" y="2109"/>
                  </a:cubicBezTo>
                  <a:cubicBezTo>
                    <a:pt x="787" y="2134"/>
                    <a:pt x="809" y="2144"/>
                    <a:pt x="838" y="2144"/>
                  </a:cubicBezTo>
                  <a:cubicBezTo>
                    <a:pt x="955" y="2144"/>
                    <a:pt x="1183" y="1984"/>
                    <a:pt x="1203" y="1984"/>
                  </a:cubicBezTo>
                  <a:cubicBezTo>
                    <a:pt x="1203" y="1984"/>
                    <a:pt x="1153" y="2109"/>
                    <a:pt x="1178" y="2159"/>
                  </a:cubicBezTo>
                  <a:cubicBezTo>
                    <a:pt x="1203" y="2184"/>
                    <a:pt x="1228" y="2209"/>
                    <a:pt x="1279" y="2209"/>
                  </a:cubicBezTo>
                  <a:cubicBezTo>
                    <a:pt x="1479" y="2209"/>
                    <a:pt x="2206" y="1583"/>
                    <a:pt x="2206" y="1583"/>
                  </a:cubicBezTo>
                  <a:cubicBezTo>
                    <a:pt x="2206" y="1583"/>
                    <a:pt x="2532" y="1533"/>
                    <a:pt x="2807" y="1483"/>
                  </a:cubicBezTo>
                  <a:cubicBezTo>
                    <a:pt x="3133" y="1407"/>
                    <a:pt x="3434" y="1207"/>
                    <a:pt x="3509" y="931"/>
                  </a:cubicBezTo>
                  <a:cubicBezTo>
                    <a:pt x="3584" y="731"/>
                    <a:pt x="3534" y="530"/>
                    <a:pt x="3384" y="355"/>
                  </a:cubicBezTo>
                  <a:cubicBezTo>
                    <a:pt x="3108" y="29"/>
                    <a:pt x="2682" y="29"/>
                    <a:pt x="2055" y="4"/>
                  </a:cubicBezTo>
                  <a:cubicBezTo>
                    <a:pt x="2023" y="2"/>
                    <a:pt x="1989" y="1"/>
                    <a:pt x="1954" y="1"/>
                  </a:cubicBez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661800" y="4421100"/>
              <a:ext cx="22575" cy="20700"/>
            </a:xfrm>
            <a:custGeom>
              <a:rect b="b" l="l" r="r" t="t"/>
              <a:pathLst>
                <a:path extrusionOk="0" h="828" w="903">
                  <a:moveTo>
                    <a:pt x="902" y="0"/>
                  </a:moveTo>
                  <a:cubicBezTo>
                    <a:pt x="476" y="151"/>
                    <a:pt x="50" y="652"/>
                    <a:pt x="50" y="652"/>
                  </a:cubicBezTo>
                  <a:cubicBezTo>
                    <a:pt x="50" y="652"/>
                    <a:pt x="0" y="777"/>
                    <a:pt x="25" y="827"/>
                  </a:cubicBezTo>
                  <a:cubicBezTo>
                    <a:pt x="151" y="677"/>
                    <a:pt x="527" y="376"/>
                    <a:pt x="902" y="0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648000" y="4409825"/>
              <a:ext cx="25100" cy="24000"/>
            </a:xfrm>
            <a:custGeom>
              <a:rect b="b" l="l" r="r" t="t"/>
              <a:pathLst>
                <a:path extrusionOk="0" h="960" w="1004">
                  <a:moveTo>
                    <a:pt x="1003" y="0"/>
                  </a:moveTo>
                  <a:lnTo>
                    <a:pt x="1003" y="0"/>
                  </a:lnTo>
                  <a:cubicBezTo>
                    <a:pt x="1003" y="0"/>
                    <a:pt x="452" y="627"/>
                    <a:pt x="1" y="952"/>
                  </a:cubicBezTo>
                  <a:cubicBezTo>
                    <a:pt x="21" y="957"/>
                    <a:pt x="43" y="959"/>
                    <a:pt x="65" y="959"/>
                  </a:cubicBezTo>
                  <a:cubicBezTo>
                    <a:pt x="155" y="959"/>
                    <a:pt x="251" y="927"/>
                    <a:pt x="251" y="927"/>
                  </a:cubicBezTo>
                  <a:cubicBezTo>
                    <a:pt x="251" y="927"/>
                    <a:pt x="602" y="652"/>
                    <a:pt x="778" y="426"/>
                  </a:cubicBezTo>
                  <a:cubicBezTo>
                    <a:pt x="953" y="201"/>
                    <a:pt x="1003" y="0"/>
                    <a:pt x="1003" y="0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671350" y="4129725"/>
              <a:ext cx="201625" cy="283875"/>
            </a:xfrm>
            <a:custGeom>
              <a:rect b="b" l="l" r="r" t="t"/>
              <a:pathLst>
                <a:path extrusionOk="0" h="11355" w="8065">
                  <a:moveTo>
                    <a:pt x="1285" y="1"/>
                  </a:moveTo>
                  <a:cubicBezTo>
                    <a:pt x="466" y="1"/>
                    <a:pt x="0" y="2464"/>
                    <a:pt x="1172" y="3785"/>
                  </a:cubicBezTo>
                  <a:cubicBezTo>
                    <a:pt x="2024" y="4738"/>
                    <a:pt x="4205" y="7169"/>
                    <a:pt x="4205" y="7169"/>
                  </a:cubicBezTo>
                  <a:lnTo>
                    <a:pt x="1899" y="9400"/>
                  </a:lnTo>
                  <a:lnTo>
                    <a:pt x="3027" y="11354"/>
                  </a:lnTo>
                  <a:cubicBezTo>
                    <a:pt x="3027" y="11354"/>
                    <a:pt x="5257" y="10427"/>
                    <a:pt x="6485" y="9299"/>
                  </a:cubicBezTo>
                  <a:cubicBezTo>
                    <a:pt x="7714" y="8171"/>
                    <a:pt x="8064" y="7420"/>
                    <a:pt x="7914" y="6392"/>
                  </a:cubicBezTo>
                  <a:cubicBezTo>
                    <a:pt x="7739" y="5364"/>
                    <a:pt x="2325" y="1"/>
                    <a:pt x="1297" y="1"/>
                  </a:cubicBezTo>
                  <a:cubicBezTo>
                    <a:pt x="1293" y="1"/>
                    <a:pt x="1289" y="1"/>
                    <a:pt x="1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460675" y="4169050"/>
              <a:ext cx="88975" cy="111725"/>
            </a:xfrm>
            <a:custGeom>
              <a:rect b="b" l="l" r="r" t="t"/>
              <a:pathLst>
                <a:path extrusionOk="0" h="4469" w="3559">
                  <a:moveTo>
                    <a:pt x="2904" y="1"/>
                  </a:moveTo>
                  <a:cubicBezTo>
                    <a:pt x="2499" y="1"/>
                    <a:pt x="1840" y="347"/>
                    <a:pt x="1604" y="583"/>
                  </a:cubicBezTo>
                  <a:cubicBezTo>
                    <a:pt x="1303" y="859"/>
                    <a:pt x="1178" y="2087"/>
                    <a:pt x="1178" y="2087"/>
                  </a:cubicBezTo>
                  <a:lnTo>
                    <a:pt x="0" y="3441"/>
                  </a:lnTo>
                  <a:lnTo>
                    <a:pt x="1103" y="4468"/>
                  </a:lnTo>
                  <a:cubicBezTo>
                    <a:pt x="1103" y="4468"/>
                    <a:pt x="1855" y="3591"/>
                    <a:pt x="2055" y="2588"/>
                  </a:cubicBezTo>
                  <a:cubicBezTo>
                    <a:pt x="2582" y="2313"/>
                    <a:pt x="2807" y="1862"/>
                    <a:pt x="2807" y="1862"/>
                  </a:cubicBezTo>
                  <a:lnTo>
                    <a:pt x="3133" y="1887"/>
                  </a:lnTo>
                  <a:cubicBezTo>
                    <a:pt x="3133" y="1887"/>
                    <a:pt x="2932" y="2238"/>
                    <a:pt x="2983" y="2338"/>
                  </a:cubicBezTo>
                  <a:cubicBezTo>
                    <a:pt x="2992" y="2350"/>
                    <a:pt x="3005" y="2356"/>
                    <a:pt x="3020" y="2356"/>
                  </a:cubicBezTo>
                  <a:cubicBezTo>
                    <a:pt x="3134" y="2356"/>
                    <a:pt x="3393" y="2072"/>
                    <a:pt x="3459" y="1962"/>
                  </a:cubicBezTo>
                  <a:cubicBezTo>
                    <a:pt x="3559" y="1837"/>
                    <a:pt x="3358" y="1561"/>
                    <a:pt x="3358" y="1561"/>
                  </a:cubicBezTo>
                  <a:cubicBezTo>
                    <a:pt x="3358" y="1561"/>
                    <a:pt x="3358" y="1511"/>
                    <a:pt x="3384" y="1436"/>
                  </a:cubicBezTo>
                  <a:cubicBezTo>
                    <a:pt x="3384" y="1335"/>
                    <a:pt x="3384" y="1185"/>
                    <a:pt x="3384" y="1110"/>
                  </a:cubicBezTo>
                  <a:cubicBezTo>
                    <a:pt x="3384" y="1060"/>
                    <a:pt x="3384" y="1035"/>
                    <a:pt x="3384" y="1009"/>
                  </a:cubicBezTo>
                  <a:cubicBezTo>
                    <a:pt x="3384" y="1009"/>
                    <a:pt x="3358" y="984"/>
                    <a:pt x="3358" y="984"/>
                  </a:cubicBezTo>
                  <a:cubicBezTo>
                    <a:pt x="3283" y="859"/>
                    <a:pt x="3033" y="634"/>
                    <a:pt x="2882" y="634"/>
                  </a:cubicBezTo>
                  <a:cubicBezTo>
                    <a:pt x="2827" y="626"/>
                    <a:pt x="2759" y="618"/>
                    <a:pt x="2677" y="618"/>
                  </a:cubicBezTo>
                  <a:cubicBezTo>
                    <a:pt x="2502" y="618"/>
                    <a:pt x="2263" y="655"/>
                    <a:pt x="1955" y="809"/>
                  </a:cubicBezTo>
                  <a:cubicBezTo>
                    <a:pt x="2206" y="483"/>
                    <a:pt x="3409" y="157"/>
                    <a:pt x="3083" y="32"/>
                  </a:cubicBezTo>
                  <a:cubicBezTo>
                    <a:pt x="3032" y="10"/>
                    <a:pt x="2972" y="1"/>
                    <a:pt x="2904" y="1"/>
                  </a:cubicBezTo>
                  <a:close/>
                </a:path>
              </a:pathLst>
            </a:custGeom>
            <a:solidFill>
              <a:srgbClr val="EAB8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522700" y="4202425"/>
              <a:ext cx="22575" cy="5650"/>
            </a:xfrm>
            <a:custGeom>
              <a:rect b="b" l="l" r="r" t="t"/>
              <a:pathLst>
                <a:path extrusionOk="0" h="226" w="903">
                  <a:moveTo>
                    <a:pt x="25" y="0"/>
                  </a:moveTo>
                  <a:cubicBezTo>
                    <a:pt x="25" y="0"/>
                    <a:pt x="0" y="50"/>
                    <a:pt x="201" y="151"/>
                  </a:cubicBezTo>
                  <a:cubicBezTo>
                    <a:pt x="401" y="151"/>
                    <a:pt x="827" y="201"/>
                    <a:pt x="877" y="226"/>
                  </a:cubicBezTo>
                  <a:cubicBezTo>
                    <a:pt x="877" y="226"/>
                    <a:pt x="877" y="176"/>
                    <a:pt x="903" y="101"/>
                  </a:cubicBezTo>
                  <a:cubicBezTo>
                    <a:pt x="652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515800" y="4193225"/>
              <a:ext cx="29475" cy="3750"/>
            </a:xfrm>
            <a:custGeom>
              <a:rect b="b" l="l" r="r" t="t"/>
              <a:pathLst>
                <a:path extrusionOk="0" h="150" w="1179">
                  <a:moveTo>
                    <a:pt x="959" y="1"/>
                  </a:moveTo>
                  <a:cubicBezTo>
                    <a:pt x="849" y="1"/>
                    <a:pt x="713" y="13"/>
                    <a:pt x="552" y="42"/>
                  </a:cubicBezTo>
                  <a:cubicBezTo>
                    <a:pt x="251" y="68"/>
                    <a:pt x="1" y="68"/>
                    <a:pt x="1" y="68"/>
                  </a:cubicBezTo>
                  <a:cubicBezTo>
                    <a:pt x="1" y="68"/>
                    <a:pt x="176" y="118"/>
                    <a:pt x="326" y="143"/>
                  </a:cubicBezTo>
                  <a:cubicBezTo>
                    <a:pt x="358" y="148"/>
                    <a:pt x="403" y="150"/>
                    <a:pt x="457" y="150"/>
                  </a:cubicBezTo>
                  <a:cubicBezTo>
                    <a:pt x="605" y="150"/>
                    <a:pt x="817" y="135"/>
                    <a:pt x="998" y="135"/>
                  </a:cubicBezTo>
                  <a:cubicBezTo>
                    <a:pt x="1064" y="135"/>
                    <a:pt x="1126" y="137"/>
                    <a:pt x="1179" y="143"/>
                  </a:cubicBezTo>
                  <a:cubicBezTo>
                    <a:pt x="1179" y="93"/>
                    <a:pt x="1179" y="68"/>
                    <a:pt x="1179" y="42"/>
                  </a:cubicBezTo>
                  <a:cubicBezTo>
                    <a:pt x="1179" y="42"/>
                    <a:pt x="1153" y="17"/>
                    <a:pt x="1153" y="17"/>
                  </a:cubicBezTo>
                  <a:cubicBezTo>
                    <a:pt x="1102" y="7"/>
                    <a:pt x="1037" y="1"/>
                    <a:pt x="959" y="1"/>
                  </a:cubicBezTo>
                  <a:close/>
                </a:path>
              </a:pathLst>
            </a:custGeom>
            <a:solidFill>
              <a:srgbClr val="DEA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366675" y="4233750"/>
              <a:ext cx="141625" cy="159275"/>
            </a:xfrm>
            <a:custGeom>
              <a:rect b="b" l="l" r="r" t="t"/>
              <a:pathLst>
                <a:path extrusionOk="0" h="6371" w="5665">
                  <a:moveTo>
                    <a:pt x="4261" y="0"/>
                  </a:moveTo>
                  <a:cubicBezTo>
                    <a:pt x="4261" y="0"/>
                    <a:pt x="3133" y="1379"/>
                    <a:pt x="2707" y="1855"/>
                  </a:cubicBezTo>
                  <a:cubicBezTo>
                    <a:pt x="2281" y="2331"/>
                    <a:pt x="602" y="3660"/>
                    <a:pt x="301" y="4537"/>
                  </a:cubicBezTo>
                  <a:cubicBezTo>
                    <a:pt x="1" y="5414"/>
                    <a:pt x="577" y="6291"/>
                    <a:pt x="1705" y="6366"/>
                  </a:cubicBezTo>
                  <a:cubicBezTo>
                    <a:pt x="1743" y="6369"/>
                    <a:pt x="1781" y="6370"/>
                    <a:pt x="1819" y="6370"/>
                  </a:cubicBezTo>
                  <a:cubicBezTo>
                    <a:pt x="2866" y="6370"/>
                    <a:pt x="3681" y="5377"/>
                    <a:pt x="4261" y="4336"/>
                  </a:cubicBezTo>
                  <a:cubicBezTo>
                    <a:pt x="5189" y="2657"/>
                    <a:pt x="5665" y="1329"/>
                    <a:pt x="5665" y="1329"/>
                  </a:cubicBezTo>
                  <a:lnTo>
                    <a:pt x="42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3581400" y="673125"/>
            <a:ext cx="33165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CHALLENGES:</a:t>
            </a:r>
            <a:endParaRPr sz="2800"/>
          </a:p>
        </p:txBody>
      </p:sp>
      <p:sp>
        <p:nvSpPr>
          <p:cNvPr id="328" name="Google Shape;328;p30"/>
          <p:cNvSpPr txBox="1"/>
          <p:nvPr>
            <p:ph idx="1" type="subTitle"/>
          </p:nvPr>
        </p:nvSpPr>
        <p:spPr>
          <a:xfrm>
            <a:off x="3506300" y="1438450"/>
            <a:ext cx="5047800" cy="25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350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</a:pPr>
            <a:r>
              <a:rPr lang="en" sz="1500">
                <a:latin typeface="Rockwell"/>
                <a:ea typeface="Rockwell"/>
                <a:cs typeface="Rockwell"/>
                <a:sym typeface="Rockwell"/>
              </a:rPr>
              <a:t>Researching about different investment strategies and gaining the required financial knowledge to carry out the project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</a:pPr>
            <a:r>
              <a:rPr lang="en" sz="1500">
                <a:latin typeface="Rockwell"/>
                <a:ea typeface="Rockwell"/>
                <a:cs typeface="Rockwell"/>
                <a:sym typeface="Rockwell"/>
              </a:rPr>
              <a:t>Exploring the free APIs that can provide historical and real time stock data.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</a:pPr>
            <a:r>
              <a:rPr lang="en" sz="1500">
                <a:latin typeface="Rockwell"/>
                <a:ea typeface="Rockwell"/>
                <a:cs typeface="Rockwell"/>
                <a:sym typeface="Rockwell"/>
              </a:rPr>
              <a:t>Preparing the chart data to give to Rechart.js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 rotWithShape="1">
          <a:blip r:embed="rId3">
            <a:alphaModFix/>
          </a:blip>
          <a:srcRect b="0" l="28488" r="12833" t="0"/>
          <a:stretch/>
        </p:blipFill>
        <p:spPr>
          <a:xfrm>
            <a:off x="393475" y="1290500"/>
            <a:ext cx="2246948" cy="2801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/>
          <p:nvPr/>
        </p:nvSpPr>
        <p:spPr>
          <a:xfrm>
            <a:off x="-651850" y="2695326"/>
            <a:ext cx="3711877" cy="2801710"/>
          </a:xfrm>
          <a:custGeom>
            <a:rect b="b" l="l" r="r" t="t"/>
            <a:pathLst>
              <a:path extrusionOk="0" h="57169" w="75741">
                <a:moveTo>
                  <a:pt x="75741" y="0"/>
                </a:moveTo>
                <a:lnTo>
                  <a:pt x="64563" y="4863"/>
                </a:lnTo>
                <a:lnTo>
                  <a:pt x="67445" y="7068"/>
                </a:lnTo>
                <a:lnTo>
                  <a:pt x="46041" y="34637"/>
                </a:lnTo>
                <a:lnTo>
                  <a:pt x="27520" y="18998"/>
                </a:lnTo>
                <a:lnTo>
                  <a:pt x="1" y="54437"/>
                </a:lnTo>
                <a:lnTo>
                  <a:pt x="3510" y="57169"/>
                </a:lnTo>
                <a:lnTo>
                  <a:pt x="28172" y="25389"/>
                </a:lnTo>
                <a:lnTo>
                  <a:pt x="46718" y="41028"/>
                </a:lnTo>
                <a:lnTo>
                  <a:pt x="70954" y="9800"/>
                </a:lnTo>
                <a:lnTo>
                  <a:pt x="73811" y="12031"/>
                </a:lnTo>
                <a:lnTo>
                  <a:pt x="75741" y="0"/>
                </a:ln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TEST CASES: </a:t>
            </a:r>
            <a:endParaRPr sz="2800"/>
          </a:p>
        </p:txBody>
      </p:sp>
      <p:graphicFrame>
        <p:nvGraphicFramePr>
          <p:cNvPr id="336" name="Google Shape;336;p31"/>
          <p:cNvGraphicFramePr/>
          <p:nvPr/>
        </p:nvGraphicFramePr>
        <p:xfrm>
          <a:off x="7620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{7826A384-4A3B-4A01-B6D0-94EB6198E58A}</a:tableStyleId>
              </a:tblPr>
              <a:tblGrid>
                <a:gridCol w="831950"/>
                <a:gridCol w="2714375"/>
                <a:gridCol w="45295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 Case No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 Case Scenario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Expected Output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invest amount is empty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should see error message to enter amount greater than 5000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invest amount is less than 5000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hould see error message to enter amount greater than 5000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invest amount is greater than 5000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should be able to select strategies and invest 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Investment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</a:t>
                      </a:r>
                      <a:r>
                        <a:rPr lang="en" sz="1100"/>
                        <a:t> should be able to invest amount based on selected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Growth Investment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 should be able to invest amount based on selected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Index Investment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 should be able to invest amount based on selected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TC_007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Quality Investment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 should be able to invest amount based on selected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TC_008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Value Investment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 should be able to invest amount based on selected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TC_009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2 strategies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 should be able to invest amount based on  2 selected strategy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TC_010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user selected 3 strategies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Prompt should display error to select at most 2 strategies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1284000" y="1904650"/>
            <a:ext cx="6576000" cy="14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ock Market Data Expert Resume by Slidesgo">
  <a:themeElements>
    <a:clrScheme name="Simple Light">
      <a:dk1>
        <a:srgbClr val="000000"/>
      </a:dk1>
      <a:lt1>
        <a:srgbClr val="FFFFFF"/>
      </a:lt1>
      <a:dk2>
        <a:srgbClr val="0077B6"/>
      </a:dk2>
      <a:lt2>
        <a:srgbClr val="B3F1FF"/>
      </a:lt2>
      <a:accent1>
        <a:srgbClr val="FA500D"/>
      </a:accent1>
      <a:accent2>
        <a:srgbClr val="FEA74A"/>
      </a:accent2>
      <a:accent3>
        <a:srgbClr val="434343"/>
      </a:accent3>
      <a:accent4>
        <a:srgbClr val="33333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