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10287000" cx="18288000"/>
  <p:notesSz cx="6858000" cy="9144000"/>
  <p:embeddedFontLst>
    <p:embeddedFont>
      <p:font typeface="Barlow Medium"/>
      <p:regular r:id="rId11"/>
      <p:bold r:id="rId12"/>
      <p:italic r:id="rId13"/>
      <p:boldItalic r:id="rId14"/>
    </p:embeddedFont>
    <p:embeddedFont>
      <p:font typeface="Barlow"/>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font" Target="fonts/BarlowMedium-regular.fntdata"/><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font" Target="fonts/BarlowMedium-italic.fntdata"/><Relationship Id="rId12" Type="http://schemas.openxmlformats.org/officeDocument/2006/relationships/font" Target="fonts/Barlow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Barlow-regular.fntdata"/><Relationship Id="rId14" Type="http://schemas.openxmlformats.org/officeDocument/2006/relationships/font" Target="fonts/BarlowMedium-boldItalic.fntdata"/><Relationship Id="rId17" Type="http://schemas.openxmlformats.org/officeDocument/2006/relationships/font" Target="fonts/Barlow-italic.fntdata"/><Relationship Id="rId16" Type="http://schemas.openxmlformats.org/officeDocument/2006/relationships/font" Target="fonts/Barlow-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Barlow-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jpg"/><Relationship Id="rId6"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hyperlink" Target="https://twitter.com/intent/tweet?text=As+we+have+seen+from+previous+health+emergencies%2C+most+recently+the+Ebola+outbreaks%2C+the+impact+on+education+is+likely+to+be+most+devastating+in+countries+with+already+low+learning+outcomes%2C+high+dropout+rates%2C+and+low+resilience+to+shocks&amp;url=https://blogs.worldbank.org/education/managing-impact-covid-19-education-systems-around-world-how-countries-are-preparing/?cid=EXT_WBBlogTweetableShare_D_EXT&amp;via=worldbank" TargetMode="External"/><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rot="-7838984">
            <a:off x="-3769805" y="3668101"/>
            <a:ext cx="13321226" cy="6889572"/>
          </a:xfrm>
          <a:prstGeom prst="rect">
            <a:avLst/>
          </a:prstGeom>
          <a:noFill/>
          <a:ln>
            <a:noFill/>
          </a:ln>
        </p:spPr>
      </p:pic>
      <p:sp>
        <p:nvSpPr>
          <p:cNvPr id="85" name="Google Shape;85;p13"/>
          <p:cNvSpPr txBox="1"/>
          <p:nvPr/>
        </p:nvSpPr>
        <p:spPr>
          <a:xfrm>
            <a:off x="5684925" y="796675"/>
            <a:ext cx="11574300" cy="16188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2000"/>
              <a:buFont typeface="Arial"/>
              <a:buNone/>
            </a:pPr>
            <a:r>
              <a:rPr b="1" lang="en-US" sz="5500">
                <a:solidFill>
                  <a:srgbClr val="141414"/>
                </a:solidFill>
                <a:latin typeface="Barlow"/>
                <a:ea typeface="Barlow"/>
                <a:cs typeface="Barlow"/>
                <a:sym typeface="Barlow"/>
              </a:rPr>
              <a:t>EDUCATION MANAGEMENT SYSTEM </a:t>
            </a:r>
            <a:endParaRPr b="0" i="0" sz="5500" u="none" cap="none" strike="noStrike">
              <a:solidFill>
                <a:srgbClr val="000000"/>
              </a:solidFill>
              <a:latin typeface="Arial"/>
              <a:ea typeface="Arial"/>
              <a:cs typeface="Arial"/>
              <a:sym typeface="Arial"/>
            </a:endParaRPr>
          </a:p>
        </p:txBody>
      </p:sp>
      <p:sp>
        <p:nvSpPr>
          <p:cNvPr id="86" name="Google Shape;86;p13"/>
          <p:cNvSpPr/>
          <p:nvPr/>
        </p:nvSpPr>
        <p:spPr>
          <a:xfrm>
            <a:off x="251324" y="125448"/>
            <a:ext cx="1806504" cy="1806504"/>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p13"/>
          <p:cNvPicPr preferRelativeResize="0"/>
          <p:nvPr/>
        </p:nvPicPr>
        <p:blipFill rotWithShape="1">
          <a:blip r:embed="rId4">
            <a:alphaModFix/>
          </a:blip>
          <a:srcRect b="0" l="0" r="0" t="0"/>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Clr>
                  <a:srgbClr val="000000"/>
                </a:buClr>
                <a:buSzPts val="2100"/>
                <a:buFont typeface="Arial"/>
                <a:buNone/>
              </a:pPr>
              <a:r>
                <a:rPr b="0" i="0" lang="en-US" sz="2100" u="none" cap="none" strike="noStrike">
                  <a:solidFill>
                    <a:srgbClr val="141414"/>
                  </a:solidFill>
                  <a:latin typeface="Barlow Medium"/>
                  <a:ea typeface="Barlow Medium"/>
                  <a:cs typeface="Barlow Medium"/>
                  <a:sym typeface="Barlow Medium"/>
                </a:rPr>
                <a:t>EDUTHON-EDUCATION THEMED  HACKATHON</a:t>
              </a:r>
              <a:endParaRPr b="0" i="0" sz="1400" u="none" cap="none" strike="noStrike">
                <a:solidFill>
                  <a:srgbClr val="000000"/>
                </a:solidFill>
                <a:latin typeface="Arial"/>
                <a:ea typeface="Arial"/>
                <a:cs typeface="Arial"/>
                <a:sym typeface="Arial"/>
              </a:endParaRPr>
            </a:p>
          </p:txBody>
        </p:sp>
        <p:sp>
          <p:nvSpPr>
            <p:cNvPr id="90" name="Google Shape;90;p13"/>
            <p:cNvSpPr txBox="1"/>
            <p:nvPr/>
          </p:nvSpPr>
          <p:spPr>
            <a:xfrm>
              <a:off x="7307557" y="-160999"/>
              <a:ext cx="1198409" cy="67295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Clr>
                  <a:srgbClr val="000000"/>
                </a:buClr>
                <a:buSzPts val="3000"/>
                <a:buFont typeface="Arial"/>
                <a:buNone/>
              </a:pPr>
              <a:r>
                <a:rPr b="1" i="0" lang="en-US" sz="3000" u="none" cap="none" strike="noStrike">
                  <a:solidFill>
                    <a:srgbClr val="141414"/>
                  </a:solidFill>
                  <a:latin typeface="Barlow"/>
                  <a:ea typeface="Barlow"/>
                  <a:cs typeface="Barlow"/>
                  <a:sym typeface="Barlow"/>
                </a:rPr>
                <a:t>01</a:t>
              </a:r>
              <a:endParaRPr b="0" i="0" sz="1400" u="none" cap="none" strike="noStrike">
                <a:solidFill>
                  <a:srgbClr val="000000"/>
                </a:solidFill>
                <a:latin typeface="Arial"/>
                <a:ea typeface="Arial"/>
                <a:cs typeface="Arial"/>
                <a:sym typeface="Arial"/>
              </a:endParaRPr>
            </a:p>
          </p:txBody>
        </p:sp>
      </p:grpSp>
      <p:sp>
        <p:nvSpPr>
          <p:cNvPr id="91" name="Google Shape;91;p13"/>
          <p:cNvSpPr txBox="1"/>
          <p:nvPr/>
        </p:nvSpPr>
        <p:spPr>
          <a:xfrm>
            <a:off x="5302550" y="1763275"/>
            <a:ext cx="12068100" cy="554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en-US" sz="2600"/>
              <a:t>            Commitment to Excellence in learning and making diffrence beyond.</a:t>
            </a:r>
            <a:endParaRPr b="1" sz="2600"/>
          </a:p>
          <a:p>
            <a:pPr indent="0" lvl="0" marL="0" rtl="0" algn="l">
              <a:lnSpc>
                <a:spcPct val="115000"/>
              </a:lnSpc>
              <a:spcBef>
                <a:spcPts val="1200"/>
              </a:spcBef>
              <a:spcAft>
                <a:spcPts val="0"/>
              </a:spcAft>
              <a:buClr>
                <a:schemeClr val="dk1"/>
              </a:buClr>
              <a:buSzPts val="1100"/>
              <a:buFont typeface="Arial"/>
              <a:buNone/>
            </a:pPr>
            <a:r>
              <a:t/>
            </a:r>
            <a:endParaRPr sz="1500">
              <a:solidFill>
                <a:schemeClr val="dk1"/>
              </a:solidFill>
            </a:endParaRPr>
          </a:p>
          <a:p>
            <a:pPr indent="0" lvl="0" marL="0" marR="0" rtl="0" algn="r">
              <a:lnSpc>
                <a:spcPct val="100000"/>
              </a:lnSpc>
              <a:spcBef>
                <a:spcPts val="0"/>
              </a:spcBef>
              <a:spcAft>
                <a:spcPts val="0"/>
              </a:spcAft>
              <a:buClr>
                <a:srgbClr val="000000"/>
              </a:buClr>
              <a:buSzPts val="4200"/>
              <a:buFont typeface="Arial"/>
              <a:buNone/>
            </a:pPr>
            <a:r>
              <a:t/>
            </a:r>
            <a:endParaRPr b="1" sz="4400">
              <a:solidFill>
                <a:srgbClr val="141414"/>
              </a:solidFill>
              <a:latin typeface="Barlow"/>
              <a:ea typeface="Barlow"/>
              <a:cs typeface="Barlow"/>
              <a:sym typeface="Barlow"/>
            </a:endParaRPr>
          </a:p>
        </p:txBody>
      </p:sp>
      <p:sp>
        <p:nvSpPr>
          <p:cNvPr id="92" name="Google Shape;92;p13"/>
          <p:cNvSpPr txBox="1"/>
          <p:nvPr/>
        </p:nvSpPr>
        <p:spPr>
          <a:xfrm>
            <a:off x="6639061" y="2853863"/>
            <a:ext cx="10731600" cy="108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0"/>
              <a:buFont typeface="Arial"/>
              <a:buNone/>
            </a:pPr>
            <a:r>
              <a:rPr b="1" lang="en-US" sz="6800">
                <a:solidFill>
                  <a:srgbClr val="141414"/>
                </a:solidFill>
                <a:latin typeface="Barlow"/>
                <a:ea typeface="Barlow"/>
                <a:cs typeface="Barlow"/>
                <a:sym typeface="Barlow"/>
              </a:rPr>
              <a:t>     Team Name:Noghut</a:t>
            </a:r>
            <a:endParaRPr b="1" sz="6800">
              <a:solidFill>
                <a:srgbClr val="141414"/>
              </a:solidFill>
              <a:latin typeface="Barlow"/>
              <a:ea typeface="Barlow"/>
              <a:cs typeface="Barlow"/>
              <a:sym typeface="Barlow"/>
            </a:endParaRPr>
          </a:p>
          <a:p>
            <a:pPr indent="0" lvl="0" marL="0" marR="0" rtl="0" algn="r">
              <a:lnSpc>
                <a:spcPct val="100000"/>
              </a:lnSpc>
              <a:spcBef>
                <a:spcPts val="0"/>
              </a:spcBef>
              <a:spcAft>
                <a:spcPts val="0"/>
              </a:spcAft>
              <a:buClr>
                <a:srgbClr val="000000"/>
              </a:buClr>
              <a:buSzPts val="8000"/>
              <a:buFont typeface="Arial"/>
              <a:buNone/>
            </a:pPr>
            <a:r>
              <a:t/>
            </a:r>
            <a:endParaRPr b="1" sz="6800">
              <a:solidFill>
                <a:srgbClr val="141414"/>
              </a:solidFill>
              <a:latin typeface="Barlow"/>
              <a:ea typeface="Barlow"/>
              <a:cs typeface="Barlow"/>
              <a:sym typeface="Barlow"/>
            </a:endParaRPr>
          </a:p>
          <a:p>
            <a:pPr indent="0" lvl="0" marL="0" marR="0" rtl="0" algn="r">
              <a:lnSpc>
                <a:spcPct val="100000"/>
              </a:lnSpc>
              <a:spcBef>
                <a:spcPts val="0"/>
              </a:spcBef>
              <a:spcAft>
                <a:spcPts val="0"/>
              </a:spcAft>
              <a:buClr>
                <a:srgbClr val="000000"/>
              </a:buClr>
              <a:buSzPts val="8000"/>
              <a:buFont typeface="Arial"/>
              <a:buNone/>
            </a:pPr>
            <a:r>
              <a:t/>
            </a:r>
            <a:endParaRPr b="1" sz="6800">
              <a:solidFill>
                <a:srgbClr val="141414"/>
              </a:solidFill>
              <a:latin typeface="Barlow"/>
              <a:ea typeface="Barlow"/>
              <a:cs typeface="Barlow"/>
              <a:sym typeface="Barlow"/>
            </a:endParaRPr>
          </a:p>
        </p:txBody>
      </p:sp>
      <p:sp>
        <p:nvSpPr>
          <p:cNvPr id="93" name="Google Shape;93;p13"/>
          <p:cNvSpPr txBox="1"/>
          <p:nvPr/>
        </p:nvSpPr>
        <p:spPr>
          <a:xfrm>
            <a:off x="7643575" y="5041688"/>
            <a:ext cx="4506600" cy="108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200"/>
              <a:buFont typeface="Arial"/>
              <a:buNone/>
            </a:pPr>
            <a:r>
              <a:rPr b="1" lang="en-US" sz="4200">
                <a:solidFill>
                  <a:srgbClr val="141414"/>
                </a:solidFill>
                <a:latin typeface="Barlow"/>
                <a:ea typeface="Barlow"/>
                <a:cs typeface="Barlow"/>
                <a:sym typeface="Barlow"/>
              </a:rPr>
              <a:t> </a:t>
            </a:r>
            <a:r>
              <a:rPr b="1" i="0" lang="en-US" sz="4200" u="none" cap="none" strike="noStrike">
                <a:solidFill>
                  <a:srgbClr val="141414"/>
                </a:solidFill>
                <a:latin typeface="Barlow"/>
                <a:ea typeface="Barlow"/>
                <a:cs typeface="Barlow"/>
                <a:sym typeface="Barlow"/>
              </a:rPr>
              <a:t>TEAM MEMBERS :</a:t>
            </a:r>
            <a:endParaRPr b="1" i="0" sz="4200" u="none" cap="none" strike="noStrike">
              <a:solidFill>
                <a:srgbClr val="141414"/>
              </a:solidFill>
              <a:latin typeface="Barlow"/>
              <a:ea typeface="Barlow"/>
              <a:cs typeface="Barlow"/>
              <a:sym typeface="Barlow"/>
            </a:endParaRPr>
          </a:p>
          <a:p>
            <a:pPr indent="0" lvl="0" marL="0" marR="0" rtl="0" algn="r">
              <a:lnSpc>
                <a:spcPct val="100000"/>
              </a:lnSpc>
              <a:spcBef>
                <a:spcPts val="0"/>
              </a:spcBef>
              <a:spcAft>
                <a:spcPts val="0"/>
              </a:spcAft>
              <a:buClr>
                <a:srgbClr val="000000"/>
              </a:buClr>
              <a:buSzPts val="4200"/>
              <a:buFont typeface="Arial"/>
              <a:buNone/>
            </a:pPr>
            <a:r>
              <a:t/>
            </a:r>
            <a:endParaRPr b="1" sz="4200">
              <a:solidFill>
                <a:srgbClr val="141414"/>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4200"/>
              <a:buFont typeface="Arial"/>
              <a:buNone/>
            </a:pPr>
            <a:r>
              <a:t/>
            </a:r>
            <a:endParaRPr b="1" sz="4200">
              <a:solidFill>
                <a:srgbClr val="141414"/>
              </a:solidFill>
              <a:latin typeface="Barlow"/>
              <a:ea typeface="Barlow"/>
              <a:cs typeface="Barlow"/>
              <a:sym typeface="Barlow"/>
            </a:endParaRPr>
          </a:p>
        </p:txBody>
      </p:sp>
      <p:pic>
        <p:nvPicPr>
          <p:cNvPr id="94" name="Google Shape;94;p13"/>
          <p:cNvPicPr preferRelativeResize="0"/>
          <p:nvPr/>
        </p:nvPicPr>
        <p:blipFill>
          <a:blip r:embed="rId5">
            <a:alphaModFix/>
          </a:blip>
          <a:stretch>
            <a:fillRect/>
          </a:stretch>
        </p:blipFill>
        <p:spPr>
          <a:xfrm>
            <a:off x="14516100" y="6211144"/>
            <a:ext cx="2055618" cy="2055618"/>
          </a:xfrm>
          <a:prstGeom prst="rect">
            <a:avLst/>
          </a:prstGeom>
          <a:noFill/>
          <a:ln>
            <a:noFill/>
          </a:ln>
        </p:spPr>
      </p:pic>
      <p:pic>
        <p:nvPicPr>
          <p:cNvPr id="95" name="Google Shape;95;p13"/>
          <p:cNvPicPr preferRelativeResize="0"/>
          <p:nvPr/>
        </p:nvPicPr>
        <p:blipFill>
          <a:blip r:embed="rId6">
            <a:alphaModFix/>
          </a:blip>
          <a:stretch>
            <a:fillRect/>
          </a:stretch>
        </p:blipFill>
        <p:spPr>
          <a:xfrm>
            <a:off x="11487900" y="6211150"/>
            <a:ext cx="2055626" cy="2055626"/>
          </a:xfrm>
          <a:prstGeom prst="rect">
            <a:avLst/>
          </a:prstGeom>
          <a:noFill/>
          <a:ln>
            <a:noFill/>
          </a:ln>
        </p:spPr>
      </p:pic>
      <p:sp>
        <p:nvSpPr>
          <p:cNvPr id="96" name="Google Shape;96;p13"/>
          <p:cNvSpPr txBox="1"/>
          <p:nvPr/>
        </p:nvSpPr>
        <p:spPr>
          <a:xfrm>
            <a:off x="11385150" y="8266775"/>
            <a:ext cx="22611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Calibri"/>
                <a:ea typeface="Calibri"/>
                <a:cs typeface="Calibri"/>
                <a:sym typeface="Calibri"/>
              </a:rPr>
              <a:t> PRAJJWAL GUPTA</a:t>
            </a:r>
            <a:endParaRPr b="1" sz="2000">
              <a:latin typeface="Calibri"/>
              <a:ea typeface="Calibri"/>
              <a:cs typeface="Calibri"/>
              <a:sym typeface="Calibri"/>
            </a:endParaRPr>
          </a:p>
        </p:txBody>
      </p:sp>
      <p:sp>
        <p:nvSpPr>
          <p:cNvPr id="97" name="Google Shape;97;p13"/>
          <p:cNvSpPr txBox="1"/>
          <p:nvPr/>
        </p:nvSpPr>
        <p:spPr>
          <a:xfrm>
            <a:off x="14588413" y="8328875"/>
            <a:ext cx="19110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Calibri"/>
                <a:ea typeface="Calibri"/>
                <a:cs typeface="Calibri"/>
                <a:sym typeface="Calibri"/>
              </a:rPr>
              <a:t> UJJWAL GUPTA</a:t>
            </a:r>
            <a:endParaRPr b="1"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101" name="Shape 101"/>
        <p:cNvGrpSpPr/>
        <p:nvPr/>
      </p:nvGrpSpPr>
      <p:grpSpPr>
        <a:xfrm>
          <a:off x="0" y="0"/>
          <a:ext cx="0" cy="0"/>
          <a:chOff x="0" y="0"/>
          <a:chExt cx="0" cy="0"/>
        </a:xfrm>
      </p:grpSpPr>
      <p:sp>
        <p:nvSpPr>
          <p:cNvPr id="102" name="Google Shape;102;p14"/>
          <p:cNvSpPr txBox="1"/>
          <p:nvPr/>
        </p:nvSpPr>
        <p:spPr>
          <a:xfrm>
            <a:off x="1028700" y="334644"/>
            <a:ext cx="8550818" cy="22836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800"/>
              <a:buFont typeface="Arial"/>
              <a:buNone/>
            </a:pPr>
            <a:r>
              <a:rPr b="1" i="0" lang="en-US" sz="8800" u="none" cap="none" strike="noStrike">
                <a:solidFill>
                  <a:srgbClr val="F6F6F6"/>
                </a:solidFill>
                <a:latin typeface="Barlow"/>
                <a:ea typeface="Barlow"/>
                <a:cs typeface="Barlow"/>
                <a:sym typeface="Barlow"/>
              </a:rPr>
              <a:t>PROBLEM STATEMENT</a:t>
            </a:r>
            <a:endParaRPr b="0" i="0" sz="1400" u="none" cap="none" strike="noStrike">
              <a:solidFill>
                <a:srgbClr val="000000"/>
              </a:solidFill>
              <a:latin typeface="Arial"/>
              <a:ea typeface="Arial"/>
              <a:cs typeface="Arial"/>
              <a:sym typeface="Arial"/>
            </a:endParaRPr>
          </a:p>
        </p:txBody>
      </p:sp>
      <p:pic>
        <p:nvPicPr>
          <p:cNvPr id="103" name="Google Shape;103;p14"/>
          <p:cNvPicPr preferRelativeResize="0"/>
          <p:nvPr/>
        </p:nvPicPr>
        <p:blipFill rotWithShape="1">
          <a:blip r:embed="rId3">
            <a:alphaModFix/>
          </a:blip>
          <a:srcRect b="12931" l="13256" r="0" t="7305"/>
          <a:stretch/>
        </p:blipFill>
        <p:spPr>
          <a:xfrm>
            <a:off x="10820400" y="0"/>
            <a:ext cx="7467600" cy="10287000"/>
          </a:xfrm>
          <a:prstGeom prst="rect">
            <a:avLst/>
          </a:prstGeom>
          <a:noFill/>
          <a:ln>
            <a:noFill/>
          </a:ln>
        </p:spPr>
      </p:pic>
      <p:grpSp>
        <p:nvGrpSpPr>
          <p:cNvPr id="104" name="Google Shape;104;p14"/>
          <p:cNvGrpSpPr/>
          <p:nvPr/>
        </p:nvGrpSpPr>
        <p:grpSpPr>
          <a:xfrm>
            <a:off x="1028700" y="2694018"/>
            <a:ext cx="9405363" cy="7462720"/>
            <a:chOff x="0" y="-47625"/>
            <a:chExt cx="12540484" cy="9950293"/>
          </a:xfrm>
        </p:grpSpPr>
        <p:sp>
          <p:nvSpPr>
            <p:cNvPr id="105" name="Google Shape;105;p14"/>
            <p:cNvSpPr txBox="1"/>
            <p:nvPr/>
          </p:nvSpPr>
          <p:spPr>
            <a:xfrm>
              <a:off x="0" y="-47625"/>
              <a:ext cx="12540484"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14"/>
            <p:cNvSpPr txBox="1"/>
            <p:nvPr/>
          </p:nvSpPr>
          <p:spPr>
            <a:xfrm>
              <a:off x="0" y="786029"/>
              <a:ext cx="12540484" cy="9116639"/>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1100"/>
                <a:buFont typeface="Arial"/>
                <a:buNone/>
              </a:pPr>
              <a:r>
                <a:rPr b="1" lang="en-US" sz="2400">
                  <a:solidFill>
                    <a:srgbClr val="333333"/>
                  </a:solidFill>
                </a:rPr>
                <a:t>We are passing through a very tough and unpredictable phase in our life. COVID 19 has changed substantially, the way we live. </a:t>
              </a:r>
              <a:r>
                <a:rPr b="1" lang="en-US" sz="2400">
                  <a:solidFill>
                    <a:srgbClr val="333333"/>
                  </a:solidFill>
                  <a:uFill>
                    <a:noFill/>
                  </a:uFill>
                  <a:latin typeface="Open Sans"/>
                  <a:ea typeface="Open Sans"/>
                  <a:cs typeface="Open Sans"/>
                  <a:sym typeface="Open Sans"/>
                  <a:hlinkClick r:id="rId4">
                    <a:extLst>
                      <a:ext uri="{A12FA001-AC4F-418D-AE19-62706E023703}">
                        <ahyp:hlinkClr val="tx"/>
                      </a:ext>
                    </a:extLst>
                  </a:hlinkClick>
                </a:rPr>
                <a:t>As we have seen from previous health emergencies, most recently the Ebola outbreaks, the impact on education is likely to be most devastating in countries with already low learning outcomes, high dropout rates, and low resilience to shocks </a:t>
              </a:r>
              <a:r>
                <a:rPr b="1" lang="en-US" sz="2400">
                  <a:solidFill>
                    <a:srgbClr val="333333"/>
                  </a:solidFill>
                  <a:latin typeface="Open Sans"/>
                  <a:ea typeface="Open Sans"/>
                  <a:cs typeface="Open Sans"/>
                  <a:sym typeface="Open Sans"/>
                </a:rPr>
                <a:t>. While school closures seem to present a logical solution to enforcing social distancing within communities, prolonged closures tend to have a disproportionately negative impact on the most vulnerable students.  They have fewer opportunities for learning at home.</a:t>
              </a:r>
              <a:endParaRPr b="1" sz="2400">
                <a:solidFill>
                  <a:srgbClr val="273339"/>
                </a:solidFill>
              </a:endParaRPr>
            </a:p>
          </p:txBody>
        </p:sp>
      </p:grpSp>
      <p:sp>
        <p:nvSpPr>
          <p:cNvPr id="107" name="Google Shape;107;p14"/>
          <p:cNvSpPr txBox="1"/>
          <p:nvPr/>
        </p:nvSpPr>
        <p:spPr>
          <a:xfrm rot="-2971793">
            <a:off x="7796637" y="767395"/>
            <a:ext cx="2748387" cy="976630"/>
          </a:xfrm>
          <a:prstGeom prst="rect">
            <a:avLst/>
          </a:prstGeom>
          <a:noFill/>
          <a:ln>
            <a:noFill/>
          </a:ln>
        </p:spPr>
        <p:txBody>
          <a:bodyPr anchorCtr="0" anchor="t" bIns="0" lIns="0" spcFirstLastPara="1" rIns="0" wrap="square" tIns="0">
            <a:noAutofit/>
          </a:bodyPr>
          <a:lstStyle/>
          <a:p>
            <a:pPr indent="0" lvl="0" marL="0" marR="0" rtl="0" algn="ctr">
              <a:lnSpc>
                <a:spcPct val="139964"/>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14"/>
          <p:cNvPicPr preferRelativeResize="0"/>
          <p:nvPr/>
        </p:nvPicPr>
        <p:blipFill rotWithShape="1">
          <a:blip r:embed="rId5">
            <a:alphaModFix/>
          </a:blip>
          <a:srcRect b="0" l="0" r="0" t="0"/>
          <a:stretch/>
        </p:blipFill>
        <p:spPr>
          <a:xfrm>
            <a:off x="16473309" y="428339"/>
            <a:ext cx="1571982" cy="1469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12" name="Shape 112"/>
        <p:cNvGrpSpPr/>
        <p:nvPr/>
      </p:nvGrpSpPr>
      <p:grpSpPr>
        <a:xfrm>
          <a:off x="0" y="0"/>
          <a:ext cx="0" cy="0"/>
          <a:chOff x="0" y="0"/>
          <a:chExt cx="0" cy="0"/>
        </a:xfrm>
      </p:grpSpPr>
      <p:sp>
        <p:nvSpPr>
          <p:cNvPr id="113" name="Google Shape;113;p15"/>
          <p:cNvSpPr txBox="1"/>
          <p:nvPr/>
        </p:nvSpPr>
        <p:spPr>
          <a:xfrm>
            <a:off x="264431" y="437992"/>
            <a:ext cx="10912500" cy="1172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800"/>
              <a:buFont typeface="Arial"/>
              <a:buNone/>
            </a:pPr>
            <a:r>
              <a:rPr b="1" i="0" lang="en-US" sz="8800" u="none" cap="none" strike="noStrike">
                <a:solidFill>
                  <a:srgbClr val="141414"/>
                </a:solidFill>
                <a:latin typeface="Barlow"/>
                <a:ea typeface="Barlow"/>
                <a:cs typeface="Barlow"/>
                <a:sym typeface="Barlow"/>
              </a:rPr>
              <a:t>PROPOSED SOLUTION</a:t>
            </a:r>
            <a:endParaRPr b="0" i="0" sz="1400" u="none" cap="none" strike="noStrike">
              <a:solidFill>
                <a:srgbClr val="000000"/>
              </a:solidFill>
              <a:latin typeface="Arial"/>
              <a:ea typeface="Arial"/>
              <a:cs typeface="Arial"/>
              <a:sym typeface="Arial"/>
            </a:endParaRPr>
          </a:p>
        </p:txBody>
      </p:sp>
      <p:sp>
        <p:nvSpPr>
          <p:cNvPr id="114" name="Google Shape;114;p15"/>
          <p:cNvSpPr txBox="1"/>
          <p:nvPr/>
        </p:nvSpPr>
        <p:spPr>
          <a:xfrm>
            <a:off x="264431" y="1540798"/>
            <a:ext cx="11268600" cy="88824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2000"/>
              <a:buFont typeface="Arial"/>
              <a:buNone/>
            </a:pPr>
            <a:r>
              <a:t/>
            </a:r>
            <a:endParaRPr b="1" sz="3000">
              <a:solidFill>
                <a:srgbClr val="273339"/>
              </a:solidFill>
              <a:highlight>
                <a:srgbClr val="FFFFFF"/>
              </a:highlight>
            </a:endParaRPr>
          </a:p>
          <a:p>
            <a:pPr indent="0" lvl="0" marL="0" rtl="0" algn="l">
              <a:lnSpc>
                <a:spcPct val="150000"/>
              </a:lnSpc>
              <a:spcBef>
                <a:spcPts val="0"/>
              </a:spcBef>
              <a:spcAft>
                <a:spcPts val="0"/>
              </a:spcAft>
              <a:buClr>
                <a:schemeClr val="dk1"/>
              </a:buClr>
              <a:buSzPts val="2000"/>
              <a:buFont typeface="Arial"/>
              <a:buNone/>
            </a:pPr>
            <a:r>
              <a:rPr b="1" lang="en-US" sz="3000">
                <a:solidFill>
                  <a:srgbClr val="273339"/>
                </a:solidFill>
              </a:rPr>
              <a:t>Our Project is Management based application which deals in between Administration, Teacher and Students.Our Application Provides the learning Materials for students of standard 11 and 12. Study Material accessibility for both mediums Hindi and English for the Students. Mental Health is also being focused in our application, to help the students who may are in substantial need of it. Analytics of data is being shown in every pages.</a:t>
            </a:r>
            <a:endParaRPr b="0" i="0" sz="2400" u="none" cap="none" strike="noStrike">
              <a:solidFill>
                <a:srgbClr val="141414"/>
              </a:solidFill>
              <a:latin typeface="Barlow Medium"/>
              <a:ea typeface="Barlow Medium"/>
              <a:cs typeface="Barlow Medium"/>
              <a:sym typeface="Barlow Medium"/>
            </a:endParaRPr>
          </a:p>
        </p:txBody>
      </p:sp>
      <p:pic>
        <p:nvPicPr>
          <p:cNvPr id="115" name="Google Shape;115;p15"/>
          <p:cNvPicPr preferRelativeResize="0"/>
          <p:nvPr/>
        </p:nvPicPr>
        <p:blipFill rotWithShape="1">
          <a:blip r:embed="rId3">
            <a:alphaModFix/>
          </a:blip>
          <a:srcRect b="0" l="0" r="0" t="0"/>
          <a:stretch/>
        </p:blipFill>
        <p:spPr>
          <a:xfrm rot="4236183">
            <a:off x="7192383" y="2912189"/>
            <a:ext cx="15371928" cy="5905509"/>
          </a:xfrm>
          <a:prstGeom prst="rect">
            <a:avLst/>
          </a:prstGeom>
          <a:noFill/>
          <a:ln>
            <a:noFill/>
          </a:ln>
        </p:spPr>
      </p:pic>
      <p:pic>
        <p:nvPicPr>
          <p:cNvPr id="116" name="Google Shape;116;p15"/>
          <p:cNvPicPr preferRelativeResize="0"/>
          <p:nvPr/>
        </p:nvPicPr>
        <p:blipFill rotWithShape="1">
          <a:blip r:embed="rId4">
            <a:alphaModFix/>
          </a:blip>
          <a:srcRect b="0" l="0" r="0" t="0"/>
          <a:stretch/>
        </p:blipFill>
        <p:spPr>
          <a:xfrm>
            <a:off x="16473309" y="294126"/>
            <a:ext cx="1571982" cy="146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20" name="Shape 120"/>
        <p:cNvGrpSpPr/>
        <p:nvPr/>
      </p:nvGrpSpPr>
      <p:grpSpPr>
        <a:xfrm>
          <a:off x="0" y="0"/>
          <a:ext cx="0" cy="0"/>
          <a:chOff x="0" y="0"/>
          <a:chExt cx="0" cy="0"/>
        </a:xfrm>
      </p:grpSpPr>
      <p:sp>
        <p:nvSpPr>
          <p:cNvPr id="121" name="Google Shape;121;p16"/>
          <p:cNvSpPr txBox="1"/>
          <p:nvPr/>
        </p:nvSpPr>
        <p:spPr>
          <a:xfrm>
            <a:off x="425775" y="1498853"/>
            <a:ext cx="8366400" cy="972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rPr b="1" lang="en-US" sz="5100">
                <a:solidFill>
                  <a:srgbClr val="FFFFFF"/>
                </a:solidFill>
                <a:latin typeface="Barlow"/>
                <a:ea typeface="Barlow"/>
                <a:cs typeface="Barlow"/>
                <a:sym typeface="Barlow"/>
              </a:rPr>
              <a:t>  KEY POINTS OF PROJECT :</a:t>
            </a:r>
            <a:endParaRPr b="0" i="0" sz="1700" u="none" cap="none" strike="noStrike">
              <a:solidFill>
                <a:srgbClr val="000000"/>
              </a:solidFill>
              <a:latin typeface="Arial"/>
              <a:ea typeface="Arial"/>
              <a:cs typeface="Arial"/>
              <a:sym typeface="Arial"/>
            </a:endParaRPr>
          </a:p>
        </p:txBody>
      </p:sp>
      <p:sp>
        <p:nvSpPr>
          <p:cNvPr id="122" name="Google Shape;122;p16"/>
          <p:cNvSpPr txBox="1"/>
          <p:nvPr/>
        </p:nvSpPr>
        <p:spPr>
          <a:xfrm>
            <a:off x="593125" y="5487432"/>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000"/>
              <a:buFont typeface="Arial"/>
              <a:buNone/>
            </a:pPr>
            <a:r>
              <a:rPr lang="en-US" sz="2200">
                <a:solidFill>
                  <a:srgbClr val="FFFFFF"/>
                </a:solidFill>
                <a:latin typeface="Barlow Medium"/>
                <a:ea typeface="Barlow Medium"/>
                <a:cs typeface="Barlow Medium"/>
                <a:sym typeface="Barlow Medium"/>
              </a:rPr>
              <a:t>Graphical analytics of </a:t>
            </a:r>
            <a:r>
              <a:rPr lang="en-US" sz="2200">
                <a:solidFill>
                  <a:srgbClr val="FFFFFF"/>
                </a:solidFill>
                <a:latin typeface="Barlow Medium"/>
                <a:ea typeface="Barlow Medium"/>
                <a:cs typeface="Barlow Medium"/>
                <a:sym typeface="Barlow Medium"/>
              </a:rPr>
              <a:t>Registered</a:t>
            </a:r>
            <a:r>
              <a:rPr lang="en-US" sz="2200">
                <a:solidFill>
                  <a:srgbClr val="FFFFFF"/>
                </a:solidFill>
                <a:latin typeface="Barlow Medium"/>
                <a:ea typeface="Barlow Medium"/>
                <a:cs typeface="Barlow Medium"/>
                <a:sym typeface="Barlow Medium"/>
              </a:rPr>
              <a:t> Teachers and Student In an Organization.</a:t>
            </a:r>
            <a:endParaRPr b="0" i="0" sz="1600" u="none" cap="none" strike="noStrike">
              <a:solidFill>
                <a:srgbClr val="000000"/>
              </a:solidFill>
              <a:latin typeface="Arial"/>
              <a:ea typeface="Arial"/>
              <a:cs typeface="Arial"/>
              <a:sym typeface="Arial"/>
            </a:endParaRPr>
          </a:p>
        </p:txBody>
      </p:sp>
      <p:sp>
        <p:nvSpPr>
          <p:cNvPr id="123" name="Google Shape;123;p16"/>
          <p:cNvSpPr txBox="1"/>
          <p:nvPr/>
        </p:nvSpPr>
        <p:spPr>
          <a:xfrm>
            <a:off x="294775" y="4742237"/>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lang="en-US" sz="5600">
                <a:solidFill>
                  <a:srgbClr val="3CDA7D"/>
                </a:solidFill>
                <a:latin typeface="Barlow"/>
                <a:ea typeface="Barlow"/>
                <a:cs typeface="Barlow"/>
                <a:sym typeface="Barlow"/>
              </a:rPr>
              <a:t>2</a:t>
            </a:r>
            <a:r>
              <a:rPr b="1" i="0" lang="en-US" sz="5600" u="none" cap="none" strike="noStrike">
                <a:solidFill>
                  <a:srgbClr val="3CDA7D"/>
                </a:solidFill>
                <a:latin typeface="Barlow"/>
                <a:ea typeface="Barlow"/>
                <a:cs typeface="Barlow"/>
                <a:sym typeface="Barlow"/>
              </a:rPr>
              <a:t>.</a:t>
            </a:r>
            <a:endParaRPr b="0" i="0" sz="1400" u="none" cap="none" strike="noStrike">
              <a:solidFill>
                <a:srgbClr val="000000"/>
              </a:solidFill>
              <a:latin typeface="Arial"/>
              <a:ea typeface="Arial"/>
              <a:cs typeface="Arial"/>
              <a:sym typeface="Arial"/>
            </a:endParaRPr>
          </a:p>
        </p:txBody>
      </p:sp>
      <p:pic>
        <p:nvPicPr>
          <p:cNvPr id="124" name="Google Shape;124;p16"/>
          <p:cNvPicPr preferRelativeResize="0"/>
          <p:nvPr/>
        </p:nvPicPr>
        <p:blipFill rotWithShape="1">
          <a:blip r:embed="rId3">
            <a:alphaModFix/>
          </a:blip>
          <a:srcRect b="0" l="0" r="0" t="0"/>
          <a:stretch/>
        </p:blipFill>
        <p:spPr>
          <a:xfrm>
            <a:off x="218575" y="203440"/>
            <a:ext cx="1386081" cy="1295408"/>
          </a:xfrm>
          <a:prstGeom prst="rect">
            <a:avLst/>
          </a:prstGeom>
          <a:noFill/>
          <a:ln>
            <a:noFill/>
          </a:ln>
        </p:spPr>
      </p:pic>
      <p:sp>
        <p:nvSpPr>
          <p:cNvPr id="125" name="Google Shape;125;p16"/>
          <p:cNvSpPr txBox="1"/>
          <p:nvPr/>
        </p:nvSpPr>
        <p:spPr>
          <a:xfrm>
            <a:off x="662625" y="7893371"/>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000"/>
              <a:buFont typeface="Arial"/>
              <a:buNone/>
            </a:pPr>
            <a:r>
              <a:rPr lang="en-US" sz="2300">
                <a:solidFill>
                  <a:srgbClr val="FFFFFF"/>
                </a:solidFill>
                <a:latin typeface="Barlow Medium"/>
                <a:ea typeface="Barlow Medium"/>
                <a:cs typeface="Barlow Medium"/>
                <a:sym typeface="Barlow Medium"/>
              </a:rPr>
              <a:t>Study Material with high accuracy is being uploaded in organisation Database.</a:t>
            </a:r>
            <a:endParaRPr b="0" i="0" sz="1700" u="none" cap="none" strike="noStrike">
              <a:solidFill>
                <a:srgbClr val="000000"/>
              </a:solidFill>
              <a:latin typeface="Arial"/>
              <a:ea typeface="Arial"/>
              <a:cs typeface="Arial"/>
              <a:sym typeface="Arial"/>
            </a:endParaRPr>
          </a:p>
        </p:txBody>
      </p:sp>
      <p:sp>
        <p:nvSpPr>
          <p:cNvPr id="126" name="Google Shape;126;p16"/>
          <p:cNvSpPr txBox="1"/>
          <p:nvPr/>
        </p:nvSpPr>
        <p:spPr>
          <a:xfrm>
            <a:off x="218575" y="7091525"/>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lang="en-US" sz="5600">
                <a:solidFill>
                  <a:srgbClr val="3CDA7D"/>
                </a:solidFill>
                <a:latin typeface="Barlow"/>
                <a:ea typeface="Barlow"/>
                <a:cs typeface="Barlow"/>
                <a:sym typeface="Barlow"/>
              </a:rPr>
              <a:t>3</a:t>
            </a:r>
            <a:r>
              <a:rPr b="1" i="0" lang="en-US" sz="5600" u="none" cap="none" strike="noStrike">
                <a:solidFill>
                  <a:srgbClr val="3CDA7D"/>
                </a:solidFill>
                <a:latin typeface="Barlow"/>
                <a:ea typeface="Barlow"/>
                <a:cs typeface="Barlow"/>
                <a:sym typeface="Barlow"/>
              </a:rPr>
              <a:t>.</a:t>
            </a:r>
            <a:endParaRPr b="0" i="0" sz="1400" u="none" cap="none" strike="noStrike">
              <a:solidFill>
                <a:srgbClr val="000000"/>
              </a:solidFill>
              <a:latin typeface="Arial"/>
              <a:ea typeface="Arial"/>
              <a:cs typeface="Arial"/>
              <a:sym typeface="Arial"/>
            </a:endParaRPr>
          </a:p>
        </p:txBody>
      </p:sp>
      <p:sp>
        <p:nvSpPr>
          <p:cNvPr id="127" name="Google Shape;127;p16"/>
          <p:cNvSpPr txBox="1"/>
          <p:nvPr/>
        </p:nvSpPr>
        <p:spPr>
          <a:xfrm>
            <a:off x="9843000" y="3463019"/>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000"/>
              <a:buFont typeface="Arial"/>
              <a:buNone/>
            </a:pPr>
            <a:r>
              <a:rPr lang="en-US" sz="2300">
                <a:solidFill>
                  <a:srgbClr val="FFFFFF"/>
                </a:solidFill>
                <a:latin typeface="Barlow Medium"/>
                <a:ea typeface="Barlow Medium"/>
                <a:cs typeface="Barlow Medium"/>
                <a:sym typeface="Barlow Medium"/>
              </a:rPr>
              <a:t>Mentoring Of Students.</a:t>
            </a:r>
            <a:endParaRPr b="0" i="0" sz="1700" u="none" cap="none" strike="noStrike">
              <a:solidFill>
                <a:srgbClr val="000000"/>
              </a:solidFill>
              <a:latin typeface="Arial"/>
              <a:ea typeface="Arial"/>
              <a:cs typeface="Arial"/>
              <a:sym typeface="Arial"/>
            </a:endParaRPr>
          </a:p>
        </p:txBody>
      </p:sp>
      <p:sp>
        <p:nvSpPr>
          <p:cNvPr id="128" name="Google Shape;128;p16"/>
          <p:cNvSpPr txBox="1"/>
          <p:nvPr/>
        </p:nvSpPr>
        <p:spPr>
          <a:xfrm>
            <a:off x="9843000" y="2641399"/>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lang="en-US" sz="5600">
                <a:solidFill>
                  <a:srgbClr val="3CDA7D"/>
                </a:solidFill>
                <a:latin typeface="Barlow"/>
                <a:ea typeface="Barlow"/>
                <a:cs typeface="Barlow"/>
                <a:sym typeface="Barlow"/>
              </a:rPr>
              <a:t>4</a:t>
            </a:r>
            <a:r>
              <a:rPr b="1" i="0" lang="en-US" sz="5600" u="none" cap="none" strike="noStrike">
                <a:solidFill>
                  <a:srgbClr val="3CDA7D"/>
                </a:solidFill>
                <a:latin typeface="Barlow"/>
                <a:ea typeface="Barlow"/>
                <a:cs typeface="Barlow"/>
                <a:sym typeface="Barlow"/>
              </a:rPr>
              <a:t>.</a:t>
            </a:r>
            <a:endParaRPr b="0" i="0" sz="1400" u="none" cap="none" strike="noStrike">
              <a:solidFill>
                <a:srgbClr val="000000"/>
              </a:solidFill>
              <a:latin typeface="Arial"/>
              <a:ea typeface="Arial"/>
              <a:cs typeface="Arial"/>
              <a:sym typeface="Arial"/>
            </a:endParaRPr>
          </a:p>
        </p:txBody>
      </p:sp>
      <p:sp>
        <p:nvSpPr>
          <p:cNvPr id="129" name="Google Shape;129;p16"/>
          <p:cNvSpPr txBox="1"/>
          <p:nvPr/>
        </p:nvSpPr>
        <p:spPr>
          <a:xfrm>
            <a:off x="9931825" y="8086569"/>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FFFFFF"/>
                </a:solidFill>
                <a:latin typeface="Barlow Medium"/>
                <a:ea typeface="Barlow Medium"/>
                <a:cs typeface="Barlow Medium"/>
                <a:sym typeface="Barlow Medium"/>
              </a:rPr>
              <a:t>Presentations are communication tools that can be used as demonstrations, lectures, speeches, reports, and more.</a:t>
            </a:r>
            <a:endParaRPr b="0" i="0" sz="1400" u="none" cap="none" strike="noStrike">
              <a:solidFill>
                <a:srgbClr val="000000"/>
              </a:solidFill>
              <a:latin typeface="Arial"/>
              <a:ea typeface="Arial"/>
              <a:cs typeface="Arial"/>
              <a:sym typeface="Arial"/>
            </a:endParaRPr>
          </a:p>
        </p:txBody>
      </p:sp>
      <p:sp>
        <p:nvSpPr>
          <p:cNvPr id="130" name="Google Shape;130;p16"/>
          <p:cNvSpPr txBox="1"/>
          <p:nvPr/>
        </p:nvSpPr>
        <p:spPr>
          <a:xfrm>
            <a:off x="9931825" y="7148173"/>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lang="en-US" sz="5600">
                <a:solidFill>
                  <a:srgbClr val="3CDA7D"/>
                </a:solidFill>
                <a:latin typeface="Barlow"/>
                <a:ea typeface="Barlow"/>
                <a:cs typeface="Barlow"/>
                <a:sym typeface="Barlow"/>
              </a:rPr>
              <a:t>5</a:t>
            </a:r>
            <a:r>
              <a:rPr b="1" i="0" lang="en-US" sz="5600" u="none" cap="none" strike="noStrike">
                <a:solidFill>
                  <a:srgbClr val="3CDA7D"/>
                </a:solidFill>
                <a:latin typeface="Barlow"/>
                <a:ea typeface="Barlow"/>
                <a:cs typeface="Barlow"/>
                <a:sym typeface="Barlow"/>
              </a:rPr>
              <a:t>.</a:t>
            </a:r>
            <a:endParaRPr b="0" i="0" sz="1400" u="none" cap="none" strike="noStrike">
              <a:solidFill>
                <a:srgbClr val="000000"/>
              </a:solidFill>
              <a:latin typeface="Arial"/>
              <a:ea typeface="Arial"/>
              <a:cs typeface="Arial"/>
              <a:sym typeface="Arial"/>
            </a:endParaRPr>
          </a:p>
        </p:txBody>
      </p:sp>
      <p:sp>
        <p:nvSpPr>
          <p:cNvPr id="131" name="Google Shape;131;p16"/>
          <p:cNvSpPr txBox="1"/>
          <p:nvPr/>
        </p:nvSpPr>
        <p:spPr>
          <a:xfrm>
            <a:off x="9843000" y="8349941"/>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txBox="1"/>
          <p:nvPr/>
        </p:nvSpPr>
        <p:spPr>
          <a:xfrm>
            <a:off x="593125" y="3428997"/>
            <a:ext cx="7416300" cy="1244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000"/>
              <a:buFont typeface="Arial"/>
              <a:buNone/>
            </a:pPr>
            <a:r>
              <a:rPr lang="en-US" sz="2200">
                <a:solidFill>
                  <a:srgbClr val="FFFFFF"/>
                </a:solidFill>
                <a:latin typeface="Barlow Medium"/>
                <a:ea typeface="Barlow Medium"/>
                <a:cs typeface="Barlow Medium"/>
                <a:sym typeface="Barlow Medium"/>
              </a:rPr>
              <a:t>The Bar graphs to easily Demonstrate the Record of attendance  of Teacher as well as Students.</a:t>
            </a:r>
            <a:endParaRPr b="0" i="0" sz="1600" u="none" cap="none" strike="noStrike">
              <a:solidFill>
                <a:srgbClr val="000000"/>
              </a:solidFill>
              <a:latin typeface="Arial"/>
              <a:ea typeface="Arial"/>
              <a:cs typeface="Arial"/>
              <a:sym typeface="Arial"/>
            </a:endParaRPr>
          </a:p>
        </p:txBody>
      </p:sp>
      <p:sp>
        <p:nvSpPr>
          <p:cNvPr id="133" name="Google Shape;133;p16"/>
          <p:cNvSpPr txBox="1"/>
          <p:nvPr/>
        </p:nvSpPr>
        <p:spPr>
          <a:xfrm>
            <a:off x="218575" y="2626734"/>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i="0" lang="en-US" sz="5600" u="none" cap="none" strike="noStrike">
                <a:solidFill>
                  <a:srgbClr val="3CDA7D"/>
                </a:solidFill>
                <a:latin typeface="Barlow"/>
                <a:ea typeface="Barlow"/>
                <a:cs typeface="Barlow"/>
                <a:sym typeface="Barlow"/>
              </a:rPr>
              <a:t>1.</a:t>
            </a:r>
            <a:endParaRPr b="0" i="0" sz="1400" u="none" cap="none" strike="noStrike">
              <a:solidFill>
                <a:srgbClr val="000000"/>
              </a:solidFill>
              <a:latin typeface="Arial"/>
              <a:ea typeface="Arial"/>
              <a:cs typeface="Arial"/>
              <a:sym typeface="Arial"/>
            </a:endParaRPr>
          </a:p>
        </p:txBody>
      </p:sp>
      <p:pic>
        <p:nvPicPr>
          <p:cNvPr id="134" name="Google Shape;134;p16"/>
          <p:cNvPicPr preferRelativeResize="0"/>
          <p:nvPr/>
        </p:nvPicPr>
        <p:blipFill rotWithShape="1">
          <a:blip r:embed="rId4">
            <a:alphaModFix/>
          </a:blip>
          <a:srcRect b="0" l="0" r="0" t="0"/>
          <a:stretch/>
        </p:blipFill>
        <p:spPr>
          <a:xfrm rot="-8447388">
            <a:off x="13731121" y="-613501"/>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38" name="Shape 138"/>
        <p:cNvGrpSpPr/>
        <p:nvPr/>
      </p:nvGrpSpPr>
      <p:grpSpPr>
        <a:xfrm>
          <a:off x="0" y="0"/>
          <a:ext cx="0" cy="0"/>
          <a:chOff x="0" y="0"/>
          <a:chExt cx="0" cy="0"/>
        </a:xfrm>
      </p:grpSpPr>
      <p:sp>
        <p:nvSpPr>
          <p:cNvPr id="139" name="Google Shape;139;p17"/>
          <p:cNvSpPr txBox="1"/>
          <p:nvPr/>
        </p:nvSpPr>
        <p:spPr>
          <a:xfrm>
            <a:off x="1118700" y="4194838"/>
            <a:ext cx="8564400" cy="14523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2000"/>
              <a:buFont typeface="Arial"/>
              <a:buNone/>
            </a:pPr>
            <a:r>
              <a:rPr b="1" i="0" lang="en-US" sz="12000" u="none" cap="none" strike="noStrike">
                <a:solidFill>
                  <a:srgbClr val="141414"/>
                </a:solidFill>
                <a:latin typeface="Barlow"/>
                <a:ea typeface="Barlow"/>
                <a:cs typeface="Barlow"/>
                <a:sym typeface="Barlow"/>
              </a:rPr>
              <a:t>THANK YOU</a:t>
            </a:r>
            <a:endParaRPr b="0" i="0" sz="1400" u="none" cap="none" strike="noStrike">
              <a:solidFill>
                <a:srgbClr val="000000"/>
              </a:solidFill>
              <a:latin typeface="Arial"/>
              <a:ea typeface="Arial"/>
              <a:cs typeface="Arial"/>
              <a:sym typeface="Arial"/>
            </a:endParaRPr>
          </a:p>
        </p:txBody>
      </p:sp>
      <p:pic>
        <p:nvPicPr>
          <p:cNvPr id="140" name="Google Shape;140;p17"/>
          <p:cNvPicPr preferRelativeResize="0"/>
          <p:nvPr/>
        </p:nvPicPr>
        <p:blipFill rotWithShape="1">
          <a:blip r:embed="rId3">
            <a:alphaModFix/>
          </a:blip>
          <a:srcRect b="0" l="0" r="0" t="0"/>
          <a:stretch/>
        </p:blipFill>
        <p:spPr>
          <a:xfrm rot="-8447388">
            <a:off x="6003271" y="-257263"/>
            <a:ext cx="14210931" cy="5539227"/>
          </a:xfrm>
          <a:prstGeom prst="rect">
            <a:avLst/>
          </a:prstGeom>
          <a:noFill/>
          <a:ln>
            <a:noFill/>
          </a:ln>
        </p:spPr>
      </p:pic>
      <p:pic>
        <p:nvPicPr>
          <p:cNvPr id="141" name="Google Shape;141;p17"/>
          <p:cNvPicPr preferRelativeResize="0"/>
          <p:nvPr/>
        </p:nvPicPr>
        <p:blipFill rotWithShape="1">
          <a:blip r:embed="rId4">
            <a:alphaModFix/>
          </a:blip>
          <a:srcRect b="0" l="0" r="0" t="0"/>
          <a:stretch/>
        </p:blipFill>
        <p:spPr>
          <a:xfrm>
            <a:off x="242708" y="416409"/>
            <a:ext cx="1890891" cy="1767196"/>
          </a:xfrm>
          <a:prstGeom prst="rect">
            <a:avLst/>
          </a:prstGeom>
          <a:noFill/>
          <a:ln>
            <a:noFill/>
          </a:ln>
        </p:spPr>
      </p:pic>
      <p:sp>
        <p:nvSpPr>
          <p:cNvPr id="142" name="Google Shape;142;p17"/>
          <p:cNvSpPr txBox="1"/>
          <p:nvPr/>
        </p:nvSpPr>
        <p:spPr>
          <a:xfrm>
            <a:off x="1198885" y="5867677"/>
            <a:ext cx="67211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2100" u="none" cap="none" strike="noStrike">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