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00225"/>
            <a:ext cx="7315200" cy="2571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Empowering Agriculture:</a:t>
            </a:r>
            <a:endParaRPr lang="en-US" sz="3200" b="1" dirty="0">
              <a:solidFill>
                <a:srgbClr val="1A6847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0" indent="0" algn="ctr">
              <a:lnSpc>
                <a:spcPts val="1500"/>
              </a:lnSpc>
              <a:buNone/>
            </a:pPr>
            <a:endParaRPr lang="en-US" sz="3200" b="1" dirty="0">
              <a:solidFill>
                <a:srgbClr val="1A6847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0" indent="0" algn="ctr">
              <a:lnSpc>
                <a:spcPts val="1500"/>
              </a:lnSpc>
              <a:buNone/>
            </a:pPr>
            <a:endParaRPr lang="en-US" sz="3200" b="1" dirty="0">
              <a:solidFill>
                <a:srgbClr val="1A6847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0" indent="0" algn="ctr">
              <a:lnSpc>
                <a:spcPts val="1500"/>
              </a:lnSpc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Unlocking Crop</a:t>
            </a:r>
            <a:endParaRPr lang="en-US" sz="3200" b="1" dirty="0">
              <a:solidFill>
                <a:srgbClr val="1A6847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0" indent="0" algn="ctr">
              <a:lnSpc>
                <a:spcPts val="1500"/>
              </a:lnSpc>
              <a:buNone/>
            </a:pPr>
            <a:endParaRPr lang="en-US" sz="3200" b="1" dirty="0">
              <a:solidFill>
                <a:srgbClr val="1A6847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0" indent="0" algn="ctr">
              <a:lnSpc>
                <a:spcPts val="1500"/>
              </a:lnSpc>
              <a:buNone/>
            </a:pPr>
            <a:endParaRPr lang="en-US" sz="3200" b="1" dirty="0">
              <a:solidFill>
                <a:srgbClr val="1A6847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0" indent="0" algn="ctr">
              <a:lnSpc>
                <a:spcPts val="1500"/>
              </a:lnSpc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Price Insights
</a:t>
            </a: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Your Gateway to Agricultural Market Transparency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8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Thank You &amp; Next Steps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just">
              <a:lnSpc>
                <a:spcPts val="2000"/>
              </a:lnSpc>
              <a:buSzPct val="100000"/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Thank you for exploring our platform and understanding how it transforms agricultural market interactions.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 invite you to visit our website, delve into the features, and make the most of the insights available.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Join us in revolutionizing the agricultural sector with technology and transparency at the forefront.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Your feedback is invaluable; we encourage you to reach out with your thoughts or questions.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Together, we can create a thriving community for farmers and buyers alike.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 charset="0"/>
                <a:ea typeface="Outfit" pitchFamily="34" charset="-122"/>
                <a:cs typeface="Calibri" panose="020F0502020204030204" charset="0"/>
              </a:rPr>
              <a:t>Introduction to Our Platform</a:t>
            </a:r>
            <a:endParaRPr lang="en-US" sz="1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algn="l">
              <a:buClrTx/>
              <a:buSz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 charset="0"/>
                <a:ea typeface="Outfit" pitchFamily="34" charset="-122"/>
                <a:cs typeface="Calibri" panose="020F0502020204030204" charset="0"/>
              </a:rPr>
              <a:t>Explore Comprehensive Features</a:t>
            </a:r>
            <a:endParaRPr lang="en-US" sz="1200" dirty="0">
              <a:solidFill>
                <a:srgbClr val="000000"/>
              </a:solidFill>
              <a:latin typeface="Calibri" panose="020F0502020204030204" charset="0"/>
              <a:ea typeface="Outfit" pitchFamily="34" charset="-122"/>
              <a:cs typeface="Calibri" panose="020F050202020403020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algn="l">
              <a:buClrTx/>
              <a:buSz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 charset="0"/>
                <a:ea typeface="Outfit" pitchFamily="34" charset="-122"/>
                <a:cs typeface="Calibri" panose="020F0502020204030204" charset="0"/>
              </a:rPr>
              <a:t>In-Depth Price Information</a:t>
            </a:r>
            <a:endParaRPr lang="en-US" sz="1200" dirty="0">
              <a:solidFill>
                <a:srgbClr val="000000"/>
              </a:solidFill>
              <a:latin typeface="Calibri" panose="020F0502020204030204" charset="0"/>
              <a:ea typeface="Outfit" pitchFamily="34" charset="-122"/>
              <a:cs typeface="Calibri" panose="020F050202020403020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algn="l">
              <a:buClrTx/>
              <a:buSz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 charset="0"/>
                <a:ea typeface="Outfit" pitchFamily="34" charset="-122"/>
                <a:cs typeface="Calibri" panose="020F0502020204030204" charset="0"/>
              </a:rPr>
              <a:t>User-Friendly Interface</a:t>
            </a:r>
            <a:endParaRPr lang="en-US" sz="1200" dirty="0">
              <a:solidFill>
                <a:srgbClr val="000000"/>
              </a:solidFill>
              <a:latin typeface="Calibri" panose="020F0502020204030204" charset="0"/>
              <a:ea typeface="Outfit" pitchFamily="34" charset="-122"/>
              <a:cs typeface="Calibri" panose="020F050202020403020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6400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05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algn="l">
              <a:buClrTx/>
              <a:buSz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 charset="0"/>
                <a:ea typeface="Outfit" pitchFamily="34" charset="-122"/>
                <a:cs typeface="Calibri" panose="020F0502020204030204" charset="0"/>
              </a:rPr>
              <a:t>Robust Technology Stack</a:t>
            </a:r>
            <a:endParaRPr lang="en-US" sz="1200" dirty="0">
              <a:solidFill>
                <a:srgbClr val="000000"/>
              </a:solidFill>
              <a:latin typeface="Calibri" panose="020F0502020204030204" charset="0"/>
              <a:ea typeface="Outfit" pitchFamily="34" charset="-122"/>
              <a:cs typeface="Calibri" panose="020F050202020403020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3749040" y="2194560"/>
            <a:ext cx="6400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06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206240" y="2194560"/>
            <a:ext cx="411480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algn="l">
              <a:buClrTx/>
              <a:buSz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 charset="0"/>
                <a:ea typeface="Outfit" pitchFamily="34" charset="-122"/>
                <a:cs typeface="Calibri" panose="020F0502020204030204" charset="0"/>
              </a:rPr>
              <a:t>Identifying Our Target Audience</a:t>
            </a:r>
            <a:endParaRPr lang="en-US" sz="1200" dirty="0">
              <a:solidFill>
                <a:srgbClr val="000000"/>
              </a:solidFill>
              <a:latin typeface="Calibri" panose="020F0502020204030204" charset="0"/>
              <a:ea typeface="Outfit" pitchFamily="34" charset="-122"/>
              <a:cs typeface="Calibri" panose="020F0502020204030204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3749040" y="2560320"/>
            <a:ext cx="6400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07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206240" y="2560320"/>
            <a:ext cx="411480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algn="l">
              <a:buClrTx/>
              <a:buSz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 charset="0"/>
                <a:ea typeface="Outfit" pitchFamily="34" charset="-122"/>
                <a:cs typeface="Calibri" panose="020F0502020204030204" charset="0"/>
              </a:rPr>
              <a:t>Benefits of Using Our Website</a:t>
            </a:r>
            <a:endParaRPr lang="en-US" sz="1200" dirty="0">
              <a:solidFill>
                <a:srgbClr val="000000"/>
              </a:solidFill>
              <a:latin typeface="Calibri" panose="020F0502020204030204" charset="0"/>
              <a:ea typeface="Outfit" pitchFamily="34" charset="-122"/>
              <a:cs typeface="Calibri" panose="020F0502020204030204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3749040" y="2926080"/>
            <a:ext cx="6400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08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206240" y="2926080"/>
            <a:ext cx="411480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algn="l">
              <a:buClrTx/>
              <a:buSz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 charset="0"/>
                <a:ea typeface="Outfit" pitchFamily="34" charset="-122"/>
                <a:cs typeface="Calibri" panose="020F0502020204030204" charset="0"/>
              </a:rPr>
              <a:t>Thank You &amp; Next Steps</a:t>
            </a:r>
            <a:endParaRPr lang="en-US" sz="1200" dirty="0">
              <a:solidFill>
                <a:srgbClr val="000000"/>
              </a:solidFill>
              <a:latin typeface="Calibri" panose="020F0502020204030204" charset="0"/>
              <a:ea typeface="Outfit" pitchFamily="34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to Our Platform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just">
              <a:lnSpc>
                <a:spcPts val="2000"/>
              </a:lnSpc>
              <a:buSzPct val="100000"/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 today's fast-paced agricultural landscape, accessing accurate crop price information is essential. Our website serves as a bridge between farmers and buyers, facilitating seamless transactions.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Designed with user needs in mind, our platform not only provides crop price insights but also features a chatbot for immediate assistance and localized farming news.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With an intuitive layout, we aim to empower users by giving them the tools they need to make informed decisions in their farming and trading activities.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Explore how we simplify the process of securing market information, enhancing transparency and market efficiency for all users.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Join us on a journey to transform agricultural practices with reliable data and support.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Explore Comprehensive Features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just">
              <a:lnSpc>
                <a:spcPts val="2000"/>
              </a:lnSpc>
              <a:buSzPct val="100000"/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Our platform boasts a versatile crop price search feature, enabling users to find current, lowest, and highest prices by simply entering a crop name.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With district-based searches, users can gain insights specific to their region, including how prices fluctuate over time.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information provided is not just numbers; it’s historical data that helps users make smarter decisions.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integration of a chatbot ensures that help is never more than a click away, answering queries about prices, farming practices, and site navigation.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Stay informed with localized farming news that keeps you updated on weather, policies, and market trends.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In-Depth Price Information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just">
              <a:lnSpc>
                <a:spcPts val="2000"/>
              </a:lnSpc>
              <a:buSzPct val="100000"/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Each crop page on our website offers exhaustive details including current prices along with the highest and lowest recorded prices and their respective dates.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Users can access essential buying and selling guidance based on historical price data, helping them strategize better.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Such information enables farmers and traders to time their market activities effectively, maximizing their profits.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By displaying this detailed data clearly, we ensure that users can find exactly what they need effortlessly.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knowledge empowers users, fostering confidence in their trading decisions.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User-Friendly Interface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just">
              <a:lnSpc>
                <a:spcPts val="2000"/>
              </a:lnSpc>
              <a:buSzPct val="100000"/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Navigating our website is a breeze, thanks to a thoughtfully designed search interface that allows easy access by crop name or district.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Our user-centric design ensures that even those new to technology can utilize the site with confidence.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integrated chatbot offers immediate support, answering frequently asked questions and providing guidance throughout their experience.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Localized news is presented in a clear, organized format, with filters that allow users to tailor the information to their specific district needs.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combination of intuitive design and practical features makes our platform accessible to all.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Robust Technology Stack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just">
              <a:lnSpc>
                <a:spcPts val="2000"/>
              </a:lnSpc>
              <a:buSzPct val="100000"/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Our website employs a powerful backend and database system that guarantees real-time data storage and retrieval, ensuring users have the latest information at their fingertips.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On the frontend, modern frameworks create a sleek and engaging user interface that enhances user experience.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integration of AI-powered technology for the chatbot facilitates intelligent interactions, providing users with personalized assistance.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robust technology ensures that our platform remains reliable, efficient, and secure for all users.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Users can trust that their experience will be seamless and productive.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Identifying Our Target Audience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just">
              <a:lnSpc>
                <a:spcPts val="2000"/>
              </a:lnSpc>
              <a:buSzPct val="100000"/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Our platform is tailored for two primary audiences: farmers and buyers/traders who are central to the agricultural ecosystem.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Farmers benefit from up-to-date price information, strategic buying or selling guidance, and localized news that impacts their business.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Buyers and traders can track price trends and market conditions, ensuring that their purchasing decisions are well-informed.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By understanding our audience, we've built a site that addresses their unique needs effectively.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Engagement with our platform leads to better outcomes in the agricultural marketplace.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Benefits of Using Our Website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just">
              <a:lnSpc>
                <a:spcPts val="2000"/>
              </a:lnSpc>
              <a:buSzPct val="100000"/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Enhancing market transparency is at the core of our mission; we provide accurate and timely crop price information for every user.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transparency fosters informed decision-making, allowing users to leverage detailed price data and localized news.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Personalized assistance through our chatbot simplifies the process of obtaining the information users need, making their experience more enjoyable.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By empowering farmers and buyers with knowledge, we contribute to a more efficient and profitable agricultural market.
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Our platform not only serves as a resource but as a partner in their farming and trading journey.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5410</Words>
  <Application>WPS Presentation</Application>
  <PresentationFormat>On-screen Show (16:9)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Outfit</vt:lpstr>
      <vt:lpstr>Segoe Print</vt:lpstr>
      <vt:lpstr>Outfit</vt:lpstr>
      <vt:lpstr>Outfit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Nishant Patel</cp:lastModifiedBy>
  <cp:revision>2</cp:revision>
  <dcterms:created xsi:type="dcterms:W3CDTF">2024-08-09T17:36:00Z</dcterms:created>
  <dcterms:modified xsi:type="dcterms:W3CDTF">2024-08-09T18:09:00Z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5B53E1F161574EA1A4BFFA01D069FF66_12</vt:lpwstr>
  </property>
  <property fmtid="{D5CDD505-2E9C-101B-9397-08002B2CF9AE}" pid="3" name="KSOProductBuildVer">
    <vt:lpwstr>1033-12.2.0.17545</vt:lpwstr>
  </property>
</Properties>
</file>