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42D-D63D-4BF2-BBF4-CE6685B04D8B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C1A-E539-4EBF-8D2A-AEDE74CB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7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42D-D63D-4BF2-BBF4-CE6685B04D8B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C1A-E539-4EBF-8D2A-AEDE74CB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5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42D-D63D-4BF2-BBF4-CE6685B04D8B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C1A-E539-4EBF-8D2A-AEDE74CB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6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42D-D63D-4BF2-BBF4-CE6685B04D8B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C1A-E539-4EBF-8D2A-AEDE74CB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0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42D-D63D-4BF2-BBF4-CE6685B04D8B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C1A-E539-4EBF-8D2A-AEDE74CB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42D-D63D-4BF2-BBF4-CE6685B04D8B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C1A-E539-4EBF-8D2A-AEDE74CB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2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42D-D63D-4BF2-BBF4-CE6685B04D8B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C1A-E539-4EBF-8D2A-AEDE74CB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6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42D-D63D-4BF2-BBF4-CE6685B04D8B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C1A-E539-4EBF-8D2A-AEDE74CB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29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42D-D63D-4BF2-BBF4-CE6685B04D8B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C1A-E539-4EBF-8D2A-AEDE74CB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9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42D-D63D-4BF2-BBF4-CE6685B04D8B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C1A-E539-4EBF-8D2A-AEDE74CB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42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42D-D63D-4BF2-BBF4-CE6685B04D8B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C1A-E539-4EBF-8D2A-AEDE74CB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40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C42D-D63D-4BF2-BBF4-CE6685B04D8B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BAC1A-E539-4EBF-8D2A-AEDE74CB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9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76" y="1337897"/>
            <a:ext cx="11447585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Air Quality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Improvement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068" y="4235085"/>
            <a:ext cx="9144000" cy="44242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Insights, Trends, and Actionable Solutions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9215" y="5161085"/>
            <a:ext cx="314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Harsh Jha</a:t>
            </a:r>
          </a:p>
        </p:txBody>
      </p:sp>
    </p:spTree>
    <p:extLst>
      <p:ext uri="{BB962C8B-B14F-4D97-AF65-F5344CB8AC3E}">
        <p14:creationId xmlns:p14="http://schemas.microsoft.com/office/powerpoint/2010/main" val="18817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31" y="426671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Objective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0631" y="1821285"/>
            <a:ext cx="1070316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air quality data, identify key pollutants, and propose actionable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7250" lvl="1" indent="-4000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pollutants contributing to poor AQI: PM2.5, PM10, NOx, CO.</a:t>
            </a:r>
          </a:p>
          <a:p>
            <a:pPr marL="857250" lvl="1" indent="-4000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Recognized seasonal variations, with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having the worst air quality.</a:t>
            </a:r>
          </a:p>
          <a:p>
            <a:pPr marL="857250" lvl="1" indent="-4000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Cities with the highest AQI: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Delhi, Ahmedabad, UK, Patna, Gurugram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996" y="0"/>
            <a:ext cx="7848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Pollutants Impacting Air Quality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4165"/>
            <a:ext cx="7644900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Pollutants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PM10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correlation with AQI.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Nitrogen Oxides significantly contribute to air quality deterioration.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Carbon Monoxide from vehicle emissions and industries.</a:t>
            </a:r>
          </a:p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Stricter industrial and vehicular emission controls.</a:t>
            </a:r>
          </a:p>
          <a:p>
            <a:pPr marL="1028700" lvl="1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of cleaner energy (e.g., solar, wind).</a:t>
            </a:r>
          </a:p>
          <a:p>
            <a:pPr marL="1028700" lvl="1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awareness campaigns on the risks of PM2.5 and NOx.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00" y="1116623"/>
            <a:ext cx="4547100" cy="542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Variations in Air Quality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3488"/>
            <a:ext cx="7183315" cy="542692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worst AQI due to crop burning and other seasonal factors.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Advisories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Issue during high-pollution months (e.g., November).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 on Crop Burning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Promote alternatives like biomass conversion technologies.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15" y="1755292"/>
            <a:ext cx="5008685" cy="422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Cities with the Worst AQI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Cities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Delhi, Ahmedabad, UK, Patna, Gurugram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cities consistently have high AQI, indicating severe air quality issues.</a:t>
            </a:r>
          </a:p>
          <a:p>
            <a:pPr algn="just">
              <a:lnSpc>
                <a:spcPct val="15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Transportation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 metro and bus networks to reduce vehicular emissions.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Green Spaces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Plant more trees and create urban forests to absorb pollutants.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AQI Monitoring Systems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real-time updates to residents.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Low-Emission Zones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Restrict high-emission vehicles in critical areas.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2" y="382709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20012" y="1833758"/>
            <a:ext cx="1120473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71550" lvl="1" indent="-5143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using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pd.to_numeric()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dropped rows with missing AQI values.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1550" lvl="1" indent="-5143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Identified key pollutants correlated with AQI.</a:t>
            </a:r>
          </a:p>
          <a:p>
            <a:pPr marL="971550" lvl="1" indent="-5143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 Variations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Analyzed AQI by month to identify trends (November had the worst AQI).</a:t>
            </a:r>
          </a:p>
          <a:p>
            <a:pPr marL="971550" lvl="1" indent="-5143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City-level Analysis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Focused on cities with the highest AQI (Delhi, Ahmedabad, etc.).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Solutions for Air Quality Improvement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464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Forecasting Tools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models to predict future AQI trends and prepare residents for high-pollution days.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AQI Monitoring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AQI monitoring systems across cities to give residents real-time updates.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Awareness and Policy Advocacy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 awareness campaigns about the health impacts of poor air quality and promote clean energy practices.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Advocate for stricter emission regulations and seasonal bans on crop burning.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1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93069" cy="132556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225689"/>
            <a:ext cx="609306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has provided insights into the major contributors to poor air quality and proposed targeted solutions to improve AQI across cities.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7250" lvl="1" indent="-4000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these solutions will:</a:t>
            </a:r>
          </a:p>
          <a:p>
            <a:pPr marL="857250" lvl="1" indent="-4000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pollution.</a:t>
            </a:r>
          </a:p>
          <a:p>
            <a:pPr marL="857250" lvl="1" indent="-4000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public health.</a:t>
            </a:r>
          </a:p>
          <a:p>
            <a:pPr marL="857250" lvl="1" indent="-4000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sustainable, cleaner air for future generations.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69" y="1"/>
            <a:ext cx="6098931" cy="3305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69" y="3305910"/>
            <a:ext cx="6098931" cy="35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Analysis of Air Quality  and  Recommendations for Improvement</vt:lpstr>
      <vt:lpstr>Introduction and Objective</vt:lpstr>
      <vt:lpstr>Key Pollutants Impacting Air Quality</vt:lpstr>
      <vt:lpstr>Seasonal Variations in Air Quality</vt:lpstr>
      <vt:lpstr>Cities with the Worst AQI</vt:lpstr>
      <vt:lpstr>Methodology</vt:lpstr>
      <vt:lpstr>Actionable Solutions for Air Quality Improvement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 Quality and Recommendations for Improvement</dc:title>
  <dc:creator>Harsh Jha</dc:creator>
  <cp:lastModifiedBy>Harsh Jha</cp:lastModifiedBy>
  <cp:revision>7</cp:revision>
  <dcterms:created xsi:type="dcterms:W3CDTF">2024-12-02T09:07:23Z</dcterms:created>
  <dcterms:modified xsi:type="dcterms:W3CDTF">2024-12-02T13:28:54Z</dcterms:modified>
</cp:coreProperties>
</file>