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gX0OND7Fla2qtC44GbTgFKyey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d3a7cff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d3a7cff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3a7cffa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d3a7cffa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3a7cffa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d3a7cffa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lQ7I9-MtB-5XGEZqWgAfomRhdmJV86Cs/view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AeUSAWj0p1joksgpl3etumfk5QLNFImR/view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81350" y="405375"/>
            <a:ext cx="8781300" cy="50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Introduction to Robotics ME 639: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Project Presentation 2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614300" y="1047400"/>
            <a:ext cx="675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Project Title:</a:t>
            </a:r>
            <a:r>
              <a:rPr b="1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AUV Coverage path planning 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Endsem Nahi Dena</a:t>
            </a:r>
            <a:endParaRPr b="1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Harsh Mandalia, 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Vignesh, </a:t>
            </a: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Kshitija Anam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Prof. Harish PM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Teaching Assistant:</a:t>
            </a: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Suraj Borate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Problem Statement:</a:t>
            </a:r>
            <a:endParaRPr b="1" sz="1765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</a:rPr>
              <a:t>“ Path planning for an AUV bathymetric survey.”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Industry name: </a:t>
            </a:r>
            <a:r>
              <a:rPr b="1" lang="en" sz="1765">
                <a:solidFill>
                  <a:schemeClr val="dk1"/>
                </a:solidFill>
              </a:rPr>
              <a:t>Planys Technologies</a:t>
            </a:r>
            <a:endParaRPr b="1" sz="1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Objectives: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Generate an obstacle free path for AUV traversal in given plot shape.</a:t>
            </a:r>
            <a:endParaRPr b="1" i="1" sz="1765">
              <a:solidFill>
                <a:srgbClr val="000000"/>
              </a:solidFill>
            </a:endParaRPr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i="1" lang="en" sz="1765">
                <a:solidFill>
                  <a:srgbClr val="000000"/>
                </a:solidFill>
              </a:rPr>
              <a:t>Coverage of maximum area  possible through the planning algorithm, at best possible resolution.</a:t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427725"/>
            <a:ext cx="792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Rationale / Approach / Ideas: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Modified and utilized Atsushi Sakai’s algorithm[1] for 2D area coverage through a lawn-mower pattern(i.e. End to end zig-zag layout pattern)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For more complete coverage of area, working on automated cell decomposition algorithms(TCP[2],BCP[3]) with cell traversal logic which provides following improvements:</a:t>
            </a:r>
            <a:endParaRPr b="1" sz="17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Exploring regions using a targeted low resolution application of coverage algorithm to specific cells</a:t>
            </a:r>
            <a:endParaRPr b="1" sz="14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Path planning from a particular cell to another(cell traversal logic)</a:t>
            </a:r>
            <a:endParaRPr b="1" sz="14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New interim sensed static obstacle avoidance, through generation of blocked cell positions</a:t>
            </a:r>
            <a:endParaRPr b="1" sz="14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i="1" sz="19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i="1" sz="1765">
              <a:solidFill>
                <a:srgbClr val="000000"/>
              </a:solidFill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Key Results:</a:t>
            </a:r>
            <a:r>
              <a:rPr b="1" lang="en" sz="1765">
                <a:solidFill>
                  <a:schemeClr val="dk1"/>
                </a:solidFill>
              </a:rPr>
              <a:t>Area 1 (Resolution=25m, Coverage area: 83.7%)</a:t>
            </a:r>
            <a:endParaRPr b="1" i="1" sz="176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765">
                <a:solidFill>
                  <a:srgbClr val="000000"/>
                </a:solidFill>
              </a:rPr>
              <a:t> (</a:t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125" y="907813"/>
            <a:ext cx="4398534" cy="31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 title="area1.m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8325" y="1089325"/>
            <a:ext cx="3780076" cy="28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3a7cffa5_0_6"/>
          <p:cNvSpPr txBox="1"/>
          <p:nvPr>
            <p:ph idx="1" type="body"/>
          </p:nvPr>
        </p:nvSpPr>
        <p:spPr>
          <a:xfrm>
            <a:off x="2355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Key Results: </a:t>
            </a:r>
            <a:r>
              <a:rPr b="1" lang="en" sz="1765">
                <a:solidFill>
                  <a:schemeClr val="dk1"/>
                </a:solidFill>
              </a:rPr>
              <a:t>Area 2 (resolution=25m, Coverage area: 81.7%)</a:t>
            </a:r>
            <a:endParaRPr b="1" sz="176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pic>
        <p:nvPicPr>
          <p:cNvPr id="86" name="Google Shape;86;gfd3a7cffa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fd3a7cffa5_0_6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fd3a7cffa5_0_6" title="area2.mp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4275" y="1135100"/>
            <a:ext cx="3691050" cy="2768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fd3a7cffa5_0_6"/>
          <p:cNvPicPr preferRelativeResize="0"/>
          <p:nvPr/>
        </p:nvPicPr>
        <p:blipFill rotWithShape="1">
          <a:blip r:embed="rId6">
            <a:alphaModFix/>
          </a:blip>
          <a:srcRect b="3857" l="0" r="4459" t="4298"/>
          <a:stretch/>
        </p:blipFill>
        <p:spPr>
          <a:xfrm>
            <a:off x="475400" y="976350"/>
            <a:ext cx="4358875" cy="314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3a7cffa5_1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6265"/>
              <a:buNone/>
            </a:pPr>
            <a:r>
              <a:rPr b="1" lang="en" sz="1765">
                <a:solidFill>
                  <a:schemeClr val="accent5"/>
                </a:solidFill>
              </a:rPr>
              <a:t>Proposed Ideas</a:t>
            </a:r>
            <a:endParaRPr/>
          </a:p>
        </p:txBody>
      </p:sp>
      <p:pic>
        <p:nvPicPr>
          <p:cNvPr id="95" name="Google Shape;95;gfd3a7cffa5_1_18"/>
          <p:cNvPicPr preferRelativeResize="0"/>
          <p:nvPr/>
        </p:nvPicPr>
        <p:blipFill rotWithShape="1">
          <a:blip r:embed="rId3">
            <a:alphaModFix/>
          </a:blip>
          <a:srcRect b="0" l="2047" r="0" t="2676"/>
          <a:stretch/>
        </p:blipFill>
        <p:spPr>
          <a:xfrm>
            <a:off x="4572000" y="1440175"/>
            <a:ext cx="3707924" cy="2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fd3a7cffa5_1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856500"/>
            <a:ext cx="3801975" cy="21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fd3a7cffa5_1_18"/>
          <p:cNvPicPr preferRelativeResize="0"/>
          <p:nvPr/>
        </p:nvPicPr>
        <p:blipFill rotWithShape="1">
          <a:blip r:embed="rId5">
            <a:alphaModFix/>
          </a:blip>
          <a:srcRect b="11375" l="5515" r="11791" t="5572"/>
          <a:stretch/>
        </p:blipFill>
        <p:spPr>
          <a:xfrm>
            <a:off x="853875" y="3032350"/>
            <a:ext cx="2717625" cy="1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fd3a7cffa5_1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Insights / Interim Conclusions / Discussion:</a:t>
            </a:r>
            <a:endParaRPr b="1" sz="1765">
              <a:solidFill>
                <a:schemeClr val="accent5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Incomplete coverage of crevice spaces at better resolution.</a:t>
            </a:r>
            <a:endParaRPr b="1" sz="1765">
              <a:solidFill>
                <a:srgbClr val="000000"/>
              </a:solidFill>
            </a:endParaRPr>
          </a:p>
          <a:p>
            <a:pPr indent="-34067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b="1" lang="en" sz="1765">
                <a:solidFill>
                  <a:srgbClr val="000000"/>
                </a:solidFill>
              </a:rPr>
              <a:t>Cell Decomposition before applying lawn-mower coverage code.</a:t>
            </a:r>
            <a:endParaRPr b="1" sz="17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Trapezoidal cell decomposition being explored. Customised cell slicing[4] might also be an option</a:t>
            </a:r>
            <a:endParaRPr b="1" sz="14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Cell decomposition will involve “straightening” the border and slicing along interim “event points”(usually vertices of outer border/internal obstacle).</a:t>
            </a:r>
            <a:endParaRPr b="1" sz="1465">
              <a:solidFill>
                <a:srgbClr val="000000"/>
              </a:solidFill>
            </a:endParaRPr>
          </a:p>
          <a:p>
            <a:pPr indent="-321626" lvl="1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5"/>
              <a:buChar char="○"/>
            </a:pPr>
            <a:r>
              <a:rPr b="1" lang="en" sz="1465">
                <a:solidFill>
                  <a:srgbClr val="000000"/>
                </a:solidFill>
              </a:rPr>
              <a:t>Further, a cell traversal order will be determined.</a:t>
            </a:r>
            <a:endParaRPr b="1" sz="1465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765">
              <a:solidFill>
                <a:srgbClr val="000000"/>
              </a:solidFill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203225" y="4663225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d3a7cffa5_1_6"/>
          <p:cNvSpPr txBox="1"/>
          <p:nvPr>
            <p:ph idx="1" type="body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accent5"/>
                </a:solidFill>
              </a:rPr>
              <a:t>References:</a:t>
            </a:r>
            <a:endParaRPr b="1" sz="1765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Sakai, A. (n.d.). </a:t>
            </a:r>
            <a:r>
              <a:rPr i="1" lang="en" sz="1400">
                <a:solidFill>
                  <a:schemeClr val="dk1"/>
                </a:solidFill>
              </a:rPr>
              <a:t>Python Robotics</a:t>
            </a:r>
            <a:r>
              <a:rPr lang="en" sz="1400">
                <a:solidFill>
                  <a:schemeClr val="dk1"/>
                </a:solidFill>
              </a:rPr>
              <a:t>. Pythonrobotics. Retrieved November 2, 2021, from https://atsushisakai.github.io/PythonRobotics/.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Janchiv, A., Batsaikhan, D., Kim, B., Lee, W. G., &amp; Lee, S. G. (2013). Time-efficient and complete coverage path planning based on flow networks for multi-robots.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Control, Automation and Systems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222222"/>
                </a:solidFill>
                <a:highlight>
                  <a:srgbClr val="FFFFFF"/>
                </a:highlight>
              </a:rPr>
              <a:t>11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(2), 369-376.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Choset, H. Coverage of Known Spaces: The Boustrophedon Cellular Decomposition. </a:t>
            </a:r>
            <a:r>
              <a:rPr i="1"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Autonomous Robots</a:t>
            </a: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9, 247–253 (2000). https://doi.org/10.1023/A:1008958800904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G. Chen, Y. Shen, X. Duan, J. Wan, T. Yan and B. He, "Coverage Path Planning Based on Improved Exact Cellular Decomposition Method in Ocean Survey," Global Oceans 2020: Singapore – U.S. Gulf Coast, 2020, pp. 1-4, doi: 10.1109/IEEECONF38699.2020.9388979.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11" name="Google Shape;111;gfd3a7cffa5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5326" y="4534974"/>
            <a:ext cx="618675" cy="6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0x010100A0E435C1A6B5C84A975C4EC01882B7F3</vt:lpwstr>
  </property>
</Properties>
</file>